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05BFA-4EA9-46C0-B3C3-513B3C01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F97AF-5325-49D7-A018-12EC050F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461D2-F77B-4927-9F3C-A46B7F568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A8A10-3346-42DD-AEA5-0EFBF227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BF4F4-670F-43CA-B88C-56B9A9D1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5850FE-35BD-4C74-9455-D45E9F2D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0BEE4-B197-4B63-87B7-90BF01C77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C8C99-2C86-4165-8FC6-B5B663AB9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6A342-9ED8-4FD4-9D74-84AE2A3C2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9A8BC-4D7D-4C73-8D39-E5E3A9E45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45233-6BBB-4ED8-B693-2CB826732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100111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树师德扬师风：中小学及高校师德师风教育做师德高尚业务精湛的高素质好教师\n## 1.师德师风教育的重要性和紧迫性\n### 1.1师德师风教育对中小学及高校教育的影响\n### 1.2当前师德师风教育面临的挑战和问题\n### 1.3加强师德师风教育的现实意义\n## 2.师德师风教育的基本原则和方法\n### 2.1师德师风教育的基本原则\n### 2.2师德师风教育的方法和途径\n### 2.3师德师风教育的实践案例分析\n## 3.师德高尚的教师品质和行为规范\n### 3.1师德高尚的教师品质\n### 3.2教师行为规范的基本要求\n### 3.3教师如何树立良好的师德榜样\n## 4.业务精湛的教师能力和教学水平\n### 4.1教师业务能力的提升途径\n### 4.2教师教学水平的提高方法\n### 4.3教师如何将业务精湛与师德高尚相结合\n## 5.高素质好教师的培养策略和途径\n### 5.1中小学及高校教师培养策略\n### 5.2高素质好教师的选拔和评价机制\n### 5.3教师个人如何努力成为一名高素质好教师\n## 6.师德师风教育对提升教育质量的贡献\n### 6.1师德师风教育对教育质量的影响\n### 6.2师德师风教育如何促进教师专业发展\n### 6.3师德师风教育如何提高学生学习满意度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树师德扬师风：中小学及高校师德师风教育做师德高尚业务精湛的高素质好教师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师德师风教育的重要性和紧迫性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3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2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5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26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27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师德师风教育是教育改革和发展的关键</a:t>
                </a:r>
                <a:endParaRPr/>
              </a:p>
            </p:txBody>
          </p:sp>
          <p:sp>
            <p:nvSpPr>
              <p:cNvPr id="229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师德高尚的教师能够为学生树立良好的道德榜样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业务精湛的教师能够提高教学质量，培养优秀人才</a:t>
                </a:r>
                <a:endParaRPr/>
              </a:p>
            </p:txBody>
          </p:sp>
        </p:grpSp>
        <p:grpSp>
          <p:nvGrpSpPr>
            <p:cNvPr id="230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31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师德师风教育对学生的成长和发展具有重要影响</a:t>
                </a:r>
                <a:endParaRPr/>
              </a:p>
            </p:txBody>
          </p:sp>
          <p:sp>
            <p:nvSpPr>
              <p:cNvPr id="233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德育是教育的根本，良好的师德能够引导学生形成正确的价值观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业务精湛的教师能够激发学生的学习兴趣，提高学生的综合素质</a:t>
                </a:r>
                <a:endParaRPr/>
              </a:p>
            </p:txBody>
          </p:sp>
        </p:grpSp>
        <p:grpSp>
          <p:nvGrpSpPr>
            <p:cNvPr id="234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35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师德师风教育对提升教育质量和建设教育强国具有重要意义</a:t>
                </a:r>
                <a:endParaRPr/>
              </a:p>
            </p:txBody>
          </p:sp>
          <p:sp>
            <p:nvSpPr>
              <p:cNvPr id="2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高素质的教师队伍是提高教育质量的关键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师德师风教育有助于培养具有创新精神、实践能力和社会责任感的人才</a:t>
                </a:r>
                <a:endParaRPr/>
              </a:p>
            </p:txBody>
          </p:sp>
        </p:grpSp>
      </p:grpSp>
      <p:sp>
        <p:nvSpPr>
          <p:cNvPr id="23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9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师德师风教育对中小学及高校教育的影响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部分学校和教师过分关注考试成绩，忽视德育工作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师德师风教育缺乏有效的评价和监督机制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师德师风教育的重要性没有得到足够的重视</a:t>
                </a:r>
                <a:endParaRPr/>
              </a:p>
            </p:txBody>
          </p:sp>
        </p:grpSp>
        <p:grpSp>
          <p:nvGrpSpPr>
            <p:cNvPr id="2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传统的师德师风教育方式难以适应新时代的教育需求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需要探索更加生动、有效的师德师风教育方法和途径</a:t>
                </a:r>
                <a:endParaRPr/>
              </a:p>
            </p:txBody>
          </p:sp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师德师风教育的内容和方法需要创新</a:t>
                </a:r>
                <a:endParaRPr/>
              </a:p>
            </p:txBody>
          </p:sp>
        </p:grpSp>
        <p:grpSp>
          <p:nvGrpSpPr>
            <p:cNvPr id="2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师德师风教育需要长期的、系统性的规划和实施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需要建立健全的师德师风教育制度和管理体系</a:t>
                </a:r>
                <a:endParaRPr/>
              </a:p>
            </p:txBody>
          </p: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师德师风教育的长效机制尚未建立</a:t>
                </a:r>
                <a:endParaRPr/>
              </a:p>
            </p:txBody>
          </p:sp>
        </p:grpSp>
      </p:grpSp>
      <p:pic>
        <p:nvPicPr>
          <p:cNvPr id="2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当前师德师风教育面临的挑战和问题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6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加强师德师风教育是落实立德树人根本任务的需要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良好的师德能够引导学生树立正确的价值观，培养德智体美劳全面发展的社会主义建设者和接班人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业务精湛的教师能够提高教学质量，培养优秀人才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加强师德师风教育是提高教育质量和建设教育强国的需要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高素质的教师队伍是提高教育质量的关键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师德师风教育有助于培养具有创新精神、实践能力和社会责任感的人才</a:t>
                </a:r>
                <a:endParaRPr/>
              </a:p>
            </p:txBody>
          </p:sp>
        </p:grpSp>
        <p:grpSp>
          <p:nvGrpSpPr>
            <p:cNvPr id="26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加强师德师风教育是回应社会关切，树立教育良好形象的需要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师德师风问题关系到教育事业的健康发展和社会公信力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加强师德师风教育有助于回应社会关切，树立教育良好形象</a:t>
                </a:r>
                <a:endParaRPr/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加强师德师风教育的现实意义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师德师风教育的基本原则和方法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坚持立德树人，把德育放在首位</a:t>
                </a:r>
                <a:endParaRPr/>
              </a:p>
            </p:txBody>
          </p:sp>
          <p:sp>
            <p:nvSpPr>
              <p:cNvPr id="2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师德师风教育要始终贯穿德育主线，引导学生树立正确的价值观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教师要关爱学生，做到教书育人、管理育人、服务育人</a:t>
                </a:r>
                <a:endParaRPr/>
              </a:p>
            </p:txBody>
          </p:sp>
        </p:grpSp>
        <p:grpSp>
          <p:nvGrpSpPr>
            <p:cNvPr id="2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坚持全员参与，全过程育人</a:t>
                </a:r>
                <a:endParaRPr/>
              </a:p>
            </p:txBody>
          </p:sp>
          <p:sp>
            <p:nvSpPr>
              <p:cNvPr id="2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师德师风教育要面向全体教职员工，涵盖教育教学全过程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要将师德师风教育融入课程教学、实践活动、文化建设等方面</a:t>
                </a:r>
                <a:endParaRPr/>
              </a:p>
            </p:txBody>
          </p:sp>
        </p:grpSp>
        <p:grpSp>
          <p:nvGrpSpPr>
            <p:cNvPr id="2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坚持与时俱进，不断创新教育内容和方式</a:t>
                </a:r>
                <a:endParaRPr/>
              </a:p>
            </p:txBody>
          </p:sp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师德师风教育要紧跟时代发展，适应教育改革的需求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要探索更加生动、有效的师德师风教育方法和途径</a:t>
                </a:r>
                <a:endParaRPr/>
              </a:p>
            </p:txBody>
          </p:sp>
        </p:grpSp>
      </p:grpSp>
      <p:pic>
        <p:nvPicPr>
          <p:cNvPr id="2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师德师风教育的基本原则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建立健全师德师风教育制度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制定师德师风教育实施方案，明确教育目标、内容、方法和评价标准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建立师德师风教育考核机制，加强对教师的教育和管理</a:t>
                </a:r>
                <a:endParaRPr/>
              </a:p>
            </p:txBody>
          </p:sp>
          <p:sp>
            <p:nvSpPr>
              <p:cNvPr id="29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加强师德典型宣传和示范引领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宣传和表彰师德典范，发挥师德典型的示范引领作用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开展师德主题教育活动，提高教师的思想政治素质和职业道德水平</a:t>
                </a:r>
                <a:endParaRPr/>
              </a:p>
            </p:txBody>
          </p:sp>
          <p:sp>
            <p:nvSpPr>
              <p:cNvPr id="29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创新师德师风教育方式和手段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利用网络平台、社交媒体等新兴载体开展师德师风教育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开展实践体验式、互动参与式等多样化的师德师风教育活动</a:t>
                </a:r>
                <a:endParaRPr/>
              </a:p>
            </p:txBody>
          </p:sp>
          <p:sp>
            <p:nvSpPr>
              <p:cNvPr id="30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师德师风教育的方法和途径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某高校开展“师德楷模”评选活动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通过评选师德楷模，树立师德典范，弘扬师德精神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激励广大教师教书育人、为人师表，提高师德水平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某中小学开展“师德师风建设年”活动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通过系列师德师风教育活动，提高教师的思想政治素质和职业道德水平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建立健全师德师风教育制度，加强对教师的教育和管理</a:t>
                </a:r>
                <a:endParaRPr/>
              </a:p>
            </p:txBody>
          </p:sp>
          <p:pic>
            <p:nvPicPr>
              <p:cNvPr id="3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某幼儿园开展“师德故事分享会”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通过分享师德故事，弘扬师德精神，传递教育正能量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引导教师关爱幼儿，做到教书育人、管理育人、服务育人</a:t>
                </a:r>
                <a:endParaRPr/>
              </a:p>
            </p:txBody>
          </p:sp>
          <p:pic>
            <p:nvPicPr>
              <p:cNvPr id="3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师德师风教育的实践案例分析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师德高尚的教师品质和行为规范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忠诚于教育事业，具有强烈的职业责任感和使命感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教师要坚守教育岗位，履行教师职责，为学生的成长和发展贡献力量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教师要关注社会需求，为培养合格人才而努力工作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关爱学生，做到教书育人、管理育人、服务育人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教师要关心学生的学习和生活，关注学生的成长和发展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教师要以德服人，以情感人，做到因材施教、因势利导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严谨治学，具有较高水平的教学能力和科研能力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教师要不断提高自己的教学水平和科研能力，为学生的成长和发展提供高质量的教育资源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教师要严谨治学，勤奋好学，追求卓越，为教育事业的发展做出贡献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师德高尚的教师品质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遵守国家法律法规，维护社会稳定和校园和谐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教师要自觉遵守国家法律法规，维护社会稳定和校园和谐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教师要尊重他人，团结互助，共同营造和谐校园氛围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遵守教育行业规范，恪守教师职业道德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教师要遵守教育行业规范，恪守教师职业道德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教师要尊重学生，关爱学生，做到教书育人、管理育人、服务育人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遵守学校规章制度，积极参与学校教育教学改革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教师要遵守学校规章制度，积极参与学校教育教学改革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教师要关注学校发展，为学校的建设和发展做出贡献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教师行为规范的基本要求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加强自我修养，提高自己的师德水平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教师要不断学习，提高自己的思想觉悟和道德品质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教师要严于律己，以身作则，做到为人师表</a:t>
                </a:r>
                <a:endParaRPr/>
              </a:p>
            </p:txBody>
          </p:sp>
          <p:sp>
            <p:nvSpPr>
              <p:cNvPr id="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关注学生成长，做好学生的引路人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教师要关心学生的学习和生活，关注学生的成长和发展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教师要以德服人，以情感人，做到因材施教、因势利导</a:t>
                </a:r>
                <a:endParaRPr/>
              </a:p>
            </p:txBody>
          </p:sp>
          <p:sp>
            <p:nvSpPr>
              <p:cNvPr id="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参与学校建设，为学校的发展做出贡献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教师要关注学校发展，为学校的建设和发展做出贡献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教师要积极参与学校教育教学改革，推动学校事业的繁荣发展</a:t>
                </a:r>
                <a:endParaRPr/>
              </a:p>
            </p:txBody>
          </p:sp>
          <p:sp>
            <p:nvSpPr>
              <p:cNvPr id="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教师如何树立良好的师德榜样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https://d.book118.com/208001001116006041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树师德扬师风：中小学及高校师德师风教育做师德高尚业务精湛的高素质好教师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2024-09-20T15:37:24.311</cp:lastPrinted>
  <dcterms:created xsi:type="dcterms:W3CDTF">2024-09-20T07:37:24Z</dcterms:created>
  <dcterms:modified xsi:type="dcterms:W3CDTF">2024-09-20T07:37:26Z</dcterms:modified>
</cp:coreProperties>
</file>