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8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1DE95-6008-4216-8265-F944339F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391B4-99F4-4C34-B943-6D1CFA1E1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C72C2-A8F7-4392-B54C-B5D672B8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8D439-3910-4110-A8A6-EE2045ADD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973A1-2ACA-45C4-8B9C-BF7EEB3F4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42AF1-6CE1-4148-BB1A-E9696695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AC1179-A9DD-46CE-B45E-0F3FC4319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16D56-FC22-41C0-8283-19BA5577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B2485-0711-47AA-9AC9-D9C7DAE6B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D1C9F-D86E-48F9-934E-CCD66E93F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12D0D-3F76-42C5-9F13-476A5EB0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803" r:id="rId2"/>
    <p:sldLayoutId id="2147496804" r:id="rId3"/>
    <p:sldLayoutId id="2147496805" r:id="rId4"/>
    <p:sldLayoutId id="2147496806" r:id="rId5"/>
    <p:sldLayoutId id="2147496807" r:id="rId6"/>
    <p:sldLayoutId id="2147496808" r:id="rId7"/>
    <p:sldLayoutId id="2147496809" r:id="rId8"/>
    <p:sldLayoutId id="2147496810" r:id="rId9"/>
    <p:sldLayoutId id="2147496811" r:id="rId10"/>
    <p:sldLayoutId id="21474968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1103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市场营销类研究生专业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市场营销类研究生专业的课程设置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市场营销类研究生专业的培养目标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市场营销类研究生专业的就业前景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市场营销类研究生专业的师资力量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市场营销类研究生专业的招生信息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市场营销类研究生专业的课程设置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必修课程</a:t>
            </a:r>
            <a:endParaRPr lang="zh-CN" altLang="en-US"/>
          </a:p>
        </p:txBody>
      </p:sp>
      <p:sp>
        <p:nvSpPr>
          <p:cNvPr id="104908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市场营销原理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消费者行为学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市场调研与数据分析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营销策略与管理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选修课程</a:t>
            </a:r>
            <a:endParaRPr lang="zh-CN" altLang="en-US"/>
          </a:p>
        </p:txBody>
      </p:sp>
      <p:sp>
        <p:nvSpPr>
          <p:cNvPr id="10491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消费者行为学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数字营销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营销战略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实践课程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市场营销调研：掌握市场调查的方法和技巧，能够独立完成市场调研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销售管理：了解销售渠道、销售策略和销售团队的管理，提高销售业绩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品牌管理：掌握品牌定位、品牌传播和品牌维护的方法，提升品牌价值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数字营销：学习网络营销、社交媒体营销等新兴营销手段，掌握数字营销的技能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市场营销类研究生专业的培养目标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培养方向</a:t>
            </a:r>
            <a:endParaRPr lang="zh-CN" altLang="en-US"/>
          </a:p>
        </p:txBody>
      </p:sp>
      <p:sp>
        <p:nvSpPr>
          <p:cNvPr id="10493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培养掌握市场营销基本理论、专业知识和技能的高层次人才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培养具备市场调研、营销策划、品牌管理等综合能力的人才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培养具备创新思维和创业精神，能够解决复杂市场营销问题的人才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培养具备国际化视野和跨文化沟通能力的市场营销人才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培养要求</a:t>
            </a:r>
            <a:endParaRPr lang="zh-CN" altLang="en-US"/>
          </a:p>
        </p:txBody>
      </p:sp>
      <p:sp>
        <p:nvSpPr>
          <p:cNvPr id="10494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掌握市场营销类研究生专业的基本理论、基本知识和基本技能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了解市场营销领域的最新动态和趋势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具备良好的沟通、协调和团队合作能力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具备市场调研、营销策划、销售管理等方面的能力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培养特色</a:t>
            </a:r>
            <a:endParaRPr lang="zh-CN" altLang="en-US"/>
          </a:p>
        </p:txBody>
      </p:sp>
      <p:sp>
        <p:nvSpPr>
          <p:cNvPr id="10495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培养目标：培养掌握市场营销理论与方法，具有创新思维和国际视野的高级管理人才。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课程设置：涵盖市场调研、品牌管理、销售管理、营销策划等多个方面，注重理论与实践相结合。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实践教学：通过案例分析、企业实习等方式，提高学生的实际操作能力和问题解决能力。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师资力量：拥有丰富的教学经验和行业背景，能够为学生提供优质的教育资源和专业指导。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7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市场营销类研究生专业的就业前景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https://d.book118.com/208001103064006037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市场营销类研究生专业</vt:lpstr>
      <vt:lpstr>目录</vt:lpstr>
      <vt:lpstr>单击此处添加章节标题</vt:lpstr>
      <vt:lpstr>市场营销类研究生专业的课程设置</vt:lpstr>
      <vt:lpstr>PowerPoint Presentation</vt:lpstr>
      <vt:lpstr>必修课程</vt:lpstr>
      <vt:lpstr>选修课程</vt:lpstr>
      <vt:lpstr>实践课程</vt:lpstr>
      <vt:lpstr>市场营销类研究生专业的培养目标</vt:lpstr>
      <vt:lpstr>PowerPoint Presentation</vt:lpstr>
      <vt:lpstr>培养方向</vt:lpstr>
      <vt:lpstr>培养要求</vt:lpstr>
      <vt:lpstr>培养特色</vt:lpstr>
      <vt:lpstr>市场营销类研究生专业的就业前景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2024-09-17T07:57:08.336</cp:lastPrinted>
  <dcterms:created xsi:type="dcterms:W3CDTF">2024-09-16T23:57:08Z</dcterms:created>
  <dcterms:modified xsi:type="dcterms:W3CDTF">2024-09-16T23:57:10Z</dcterms:modified>
</cp:coreProperties>
</file>