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619AC-B59A-404C-BA45-E160197B3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009BA-E125-4C27-9F5C-B85871DF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DCAAF-9CF7-4CDE-86CE-20CDC57CF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3CCBC-544E-4232-89AA-A33E5A04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98FB0-03FE-4631-989B-C2B64051B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FD5FA-604D-4B85-BB29-0B11118EE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B3B28-9EF8-4D5C-A067-E51839395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2C8B5-03F6-4F0A-BB8B-F34ED631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D727E-BC2C-41B0-B17B-6DAF154A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643D2-3977-4D3F-B026-07CF0F573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B49C6-4CA9-4AC0-ACA9-51E541A5A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11211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理财经理的营销技巧和方法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理财经理的角色与职责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理财经理的角色与职责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46" b="10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理财经理的角色定位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理财经理是客户的财务顾问，为客户提供专业的投资建议和财富规划方案。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理财经理是金融机构的形象代表，负责维护和提升机构的市场形象和品牌价值。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理财经理是销售专家，需要完成销售任务，提高客户满意度和忠诚度。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38" r="255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通过与客户沟通，了解客户的财务状况、投资偏好和风险承受能力，为客户提供个性化的投资建议。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根据市场动态和金融产品信息，为客户提供专业的市场分析和产品推荐，帮助客户实现财富增值。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提供专业咨询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根据客户的财务目标和风险承受能力，为客户制定长期的财富规划方案，包括投资组合构建、资产配置和风险管理等方面。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制定财富规划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建立和维护良好的客户关系，及时跟进客户需求和反馈，提高客户满意度和忠诚度。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理财经理的职责描述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金融知识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人际关系处理能力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理财经理的核心能力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能够与客户建立良好的沟通关系，理解客户需求，提供有效的解决方案。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具备丰富的金融知识和投资经验，能够为客户提供专业的投资建议。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掌握销售技巧和方法，能够完成销售任务并提高客户满意度。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能够处理各种人际关系问题，包括与同事、上级和客户的交往，具备良好的团队合作和协调能力。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理财经理应耐心倾听客户的需求和问题，不打断客户发言，充分理解客户的观点和需求。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167" b="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理财经理应清晰、简洁地表达自己的观点和建议，避免使用过于专业或难以理解的术语。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通过开放式和封闭式问题，引导客户思考并了解他们的需求和关注点。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详细介绍产品的优势和特点，与市场上的其他产品进行比较，突出产品的独特之处。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分享成功案例，让客户更好地了解产品的应用效果和价值。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根据客户的具体需求和情况，提供个性化的产品推介方案。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产品推介技巧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定期与客户保持联系，了解他们的最新需求和反馈，增强客户忠诚度。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关注客户的投资目标和风险偏好，提供专业的建议和服务，让客户感受到理财经理的专业和关心。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关心客户需求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604" r="1960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通过持续的服务和沟通，与客户建立长期、稳定的合作关系。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观察客户需求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观察客户的言行举止，从中发现他们的潜在需求和关注点，为客户提供更加贴心的服务。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通过与客户沟通，了解他们的投资目标、风险偏好、资产配置等情况，从而更好地为他们提供个性化的服务。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根据客户的需求和问题，提供专业的解决方案和建议，帮助客户实现更好的投资回报。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" r="153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客户需求挖掘技巧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https://d.book118.com/208001121135006045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2024-09-26T14:47:25.569</cp:lastPrinted>
  <dcterms:created xsi:type="dcterms:W3CDTF">2024-09-26T06:47:25Z</dcterms:created>
  <dcterms:modified xsi:type="dcterms:W3CDTF">2024-09-26T06:47:27Z</dcterms:modified>
</cp:coreProperties>
</file>