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388C6-F378-483E-BD30-C3B887BCE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9EB3A-C1AF-4322-AEA2-B1F4FD8CA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1547C-C594-4237-85E6-DC4ADF4C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3AB51-4EED-4B4F-9283-B70BE0331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5446A-80B4-4B32-AC5F-BBBFD0859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3970F-C77B-42DC-B4C6-D1EBF728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E69D6-CCF4-4C7D-B960-7EA87BB8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58754-15DF-433F-B233-08DB73D06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3898F-072E-40E7-84A1-974EFBBE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328BE-5CF1-4448-ABEF-B300DBF3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1B19F-C4B3-48E6-ABA1-8B5BA0152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2025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大学生寒假社会实践报告（精选2）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深入了解社会，增强社会责任感和使命感。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拓展视野，增长见识，提高自身素质和能力。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将所学知识与实践相结合，提升综合实践能力。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2023年1月15日至2023年2月25日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某社区服务中心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对寒假期间在某社区服务中心的社会实践活动进行全面汇报。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阐述实践活动的具体内容、遇到的问题及解决方案、个人成长与收获等。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在寒假社会实践期间，我担任了某公司的市场部实习生岗位，主要负责协助市场调研、品牌推广和活动策划等工作。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我的具体职责包括：收集和分析市场数据，了解消费者需求；协助策划和执行线上线下营销活动，提高品牌知名度和美誉度；参与公司内部会议，为市场推广提供创意和建议。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在实践期间，我严格遵守公司的规章制度和工作流程，认真完成每一项任务。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活动策划方面，我注重创意性和实用性相结合，从活动主题、形式、时间地点等方面进行全面考虑，确保活动能够吸引目标受众并达到预期效果。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品牌推广方面，我积极学习各种营销手段，如社交媒体营销、内容营销等，并结合公司实际情况进行灵活运用，取得了良好的效果。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市场调研方面，我采用了问卷调查、访谈等多种方式收集数据，并使用统计软件进行分析和处理，确保调研结果的准确性和可靠性。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在实践过程中，我积极与团队成员沟通交流，共同协作完成任务。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在品牌推广和活动策划阶段，我积极向团队成员请教和学习，不断完善自己的方案和创意，同时也为团队提供了有价值的建议和意见。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在市场调研阶段，我与同事一起讨论问卷设计、样本选择等问题，确保调研工作的顺利进行。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通过团队协作和沟通，我不仅提高了自己的专业技能和综合素质，也深刻体会到了团队合作的重要性和意义。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https://d.book118.com/208002025075006046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2024-09-27T12:04:39.042</cp:lastPrinted>
  <dcterms:created xsi:type="dcterms:W3CDTF">2024-09-27T04:04:39Z</dcterms:created>
  <dcterms:modified xsi:type="dcterms:W3CDTF">2024-09-27T04:04:41Z</dcterms:modified>
</cp:coreProperties>
</file>