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B77C9-2670-4759-8497-6BFDE912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020A7-18DA-4BF8-BD36-F4C5DC9B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F57E-C29A-41A4-B9E6-753F4475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407D7-4BCB-4462-9EC1-53246A60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2686A-30B5-45B3-A5FE-765D583F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F6B0F-8D89-414F-B68B-68579D87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4922C-D384-4792-A079-864CE233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C54FA-D3E2-4837-8CE7-2AE3399EF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48F75-F6DE-4D20-8FD9-E0159C4A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E69BE-232B-4B71-8AB3-A3125AD4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153B9-0B30-427C-A7AA-520BC53F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2123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2024年度医护人员输血安全报告课件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输血前准备与评估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输血过程中的安全与质量控制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输血后管理与随访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医护人员输血安全培训与考核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输血安全案例分析与经验分享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输血是临床医疗中常见的治疗手段，对于挽救患者生命具有重要意义。确保输血安全是医护人员的首要职责，关乎患者的生命安全。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血液制品可能携带病毒、细菌等病原体，不安全的输血可能导致疾病传播，如艾滋病、肝炎等。因此，确保输血安全对于防止疾病传播至关重要。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输血安全的重要性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防止疾病传播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1" r="15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早期的输血实践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早在17世纪，就有医生尝试通过输血来挽救生命。然而，由于缺乏科学知识和有效手段，早期的输血实践往往导致患者死亡。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现代输血医学的建立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随着医学科学的发展，人们逐渐认识到血液成分和输血原则。20世纪初，现代输血医学逐步建立，血型鉴定、交叉配血等技术的出现为输血安全提供了有力保障。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输血技术的不断进步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近年来，随着生物技术和医学工程的飞速发展，输血技术不断取得新的突破。例如，成分输血、自体输血等技术的广泛应用，使得输血治疗更加精准、安全、有效。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输血安全的历史与发展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严格遵守输血规范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医护人员应严格遵守国家及医疗机构制定的输血规范，确保从血液采集、储存、运输到输注的每一个环节都符合安全标准。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在输血过程中，医护人员应密切观察患者的反应，及时发现并处理可能出现的输血反应和并发症，确保患者安全。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积极宣传输血知识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医护人员应积极向患者及其家属宣传输血相关知识，提高他们的安全意识和自我保护能力。同时，医护人员还应加强与其他医疗团队的沟通与协作，共同保障患者的输血安全。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认真执行查对制度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在输血前，医护人员应认真执行查对制度，核对患者的姓名、血型、交叉配血结果等信息，确保准确无误。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医护人员在输血安全中的角色与责任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输血前准备与评估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https://d.book118.com/208002123076006037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2024-09-17T11:55:42.278</cp:lastPrinted>
  <dcterms:created xsi:type="dcterms:W3CDTF">2024-09-17T03:55:42Z</dcterms:created>
  <dcterms:modified xsi:type="dcterms:W3CDTF">2024-09-17T03:55:44Z</dcterms:modified>
</cp:coreProperties>
</file>