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C60FA-B480-4697-85B0-F0173F01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602C0-09C3-4D13-83AB-E9F6716E6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74E1-2EA4-4C42-87B9-06C7280B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73EFC-D5C2-47F8-BD6E-615873EF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92C1D-7DA6-4AE3-9717-0CF431E4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BCA32-C125-492B-8EAB-39750A6C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2FDAD-5CB6-4B69-8CF3-10DBDB16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C1195-2CFA-4F27-8976-F40AA56E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F7EEE-2124-4260-90A9-33010408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540FD-AA5A-4446-BE9E-3D75BB650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F8EC-B049-4B8F-9A92-154E6459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305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2023年我国焊接机行业发展现状及趋势分析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2023年焊接机行业发展现状分析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焊接机行业技术发展分析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焊接机行业重点企业分析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焊接机是一种用于连接金属材料的设备，通过加热、加压或两者并用，使两工件产生原子间结合的加工工艺和联接方式。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焊接机分类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根据焊接原理和方法的不同，焊接机可分为电弧焊机、电阻焊机、激光焊机、电子束焊机等。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20世纪初，焊接技术开始应用于工业生产，主要以手工电弧焊为主。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20世纪中期以后，随着科技进步和工业生产的需求，焊接技术不断发展和完善，出现了气体保护焊、埋弧焊、电阻焊等新的焊接方法。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21世纪以来，随着计算机技术和自动化技术的广泛应用，焊接机行业向自动化、智能化方向发展。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包括钢材、铝材、铜材等原材料供应商，以及电极、焊丝、焊剂等焊接材料制造商。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即焊接机制造商，主要生产各类焊接设备，包括电弧焊机、电阻焊机、激光焊机等。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包括汽车制造、船舶制造、航空航天、石油化工等应用领域。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2023年焊接机行业发展现状分析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2023年我国焊接机行业市场规模已达到数百亿元人民币，成为全球最大的焊接机市场之一。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近年来，我国焊接机行业市场规模保持稳步增长，年复合增长率超过10%。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焊接机市场产品种类繁多，包括手工焊、自动焊、机器人焊等。其中，自动化、智能化焊接设备占比逐年提升。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随着制造业的转型升级，高端、智能、绿色的焊接机需求不断增长。同时，新能源汽车、航空航天等新兴产业的快速发展也带动了焊接机的市场需求。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我国焊接机行业企业数量众多，但规模普遍较小。近年来，随着行业整合加速，一些大型企业通过兼并重组、技术创新等方式逐渐崛起。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企业数量及规模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目前，国内焊接机市场主要由几家大型企业主导，如瑞凌股份、佳士科技等。这些企业通过技术创新、品牌建设等手段不断提高市场份额。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随着科技的不断进步，焊接技术也在不断革新。未来，焊接机行业将继续向自动化、智能化、数字化方向发展。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环保意识的提高使得绿色制造成为未来制造业的发展方向。焊接机行业将更加注重环保技术的研发和应用，推动绿色焊接技术的发展。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随着消费者需求的多样化，个性化定制将成为焊接机行业的重要发展趋势。企业需要不断提高生产柔性，满足客户的个性化需求。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焊接机行业技术发展分析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目前，我国焊接机行业已经形成了多种焊接技术并存的局面，包括电弧焊、激光焊、电子束焊、搅拌摩擦焊等。这些技术在不同的应用领域中发挥着重要作用。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自动化和智能化水平提升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随着工业4.0和智能制造的推进，焊接机行业的自动化和智能化水平不断提升。许多企业开始采用机器人焊接、自动化生产线等技术手段，提高生产效率和产品质量。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绿色环保成为发展重点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在环保政策日益严格的背景下，焊接机行业开始注重绿色环保技术的研发和应用。一些企业推出了低烟尘、低能耗、高效率的焊接设备和工艺，减少对环境的影响。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行业技术专利情况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随着我国焊接机企业国际化程度的提升，国际专利申请数量也在逐年增加。这有助于企业在国际市场上保护自身技术成果和拓展海外市场。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国际专利申请增加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近年来，我国焊接机行业的专利申请数量保持稳步增长态势。这表明企业在技术创新和知识产权保护方面的意识不断增强。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专利申请数量稳步增长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虽然专利申请数量增加，但部分专利的质量仍有待提高。一些企业存在重复申请、低质量申请等问题，需要加强专利审查和质量管理。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专利质量有待提高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https://d.book118.com/208003050034006032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2024-09-09T14:20:51.851</cp:lastPrinted>
  <dcterms:created xsi:type="dcterms:W3CDTF">2024-09-09T06:20:51Z</dcterms:created>
  <dcterms:modified xsi:type="dcterms:W3CDTF">2024-09-09T06:20:54Z</dcterms:modified>
</cp:coreProperties>
</file>