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660B7-4571-4224-8D0E-F7D3F4D9B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56ECE-34B0-44A7-993D-7918753C4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B382B-3B7C-4BA3-B5DF-41E9E8EFC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EE28A-8357-4B7C-B7CF-7488DB730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E05A8-E3D0-4B67-88C4-79DCDD7F3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D34A7-A340-4B3A-9D61-745AD9D29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788D3-C1A4-4088-B781-C0C5A62F1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F135F-74B6-42DA-85C2-DD8C1E06F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5711F-6B1A-4711-BB62-B3966FCA8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36729-5696-4E2F-83F6-99592FC7E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264ED-67F5-4EDC-8C6B-DF53A928E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3077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护理长工作总结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护理团队的领导与管理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团队组织与建设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负责护理团队的组建，根据护理需求合理配置人员，确保团队结构的合理性和高效性。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工作安排与协调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制定护理工作计划，合理分配工作任务，协调不同部门间的护理工作，确保工作的顺利进行。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定期组织护理人员的培训，提升团队的专业技能和服务水平，促进团队成员的个人成长。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团队沟通与激励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建立良好的沟通机制，及时了解团队成员的工作状况和困难，给予指导和支持。通过激励措施激发团队成员的工作热情和积极性。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对患者进行全面的评估，了解患者的病情、需求和护理重点，为制定个性化的护理计划提供依据。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根据患者评估结果，制定科学、合理的护理计划，明确护理目标、措施和时间安排。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指导护理人员按照护理计划实施工作，确保计划的顺利执行。同时，对计划的实施过程进行监控，及时调整和完善计划。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计划执行与监控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定期对护理效果进行评估，分析计划的成效和不足之处，及时向相关部门和人员反馈，持续改进护理质量。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根据行业标准和医院要求，制定护理服务质量标准，明确各项工作的质量要求。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定期对护理服务进行质量检查和评估，发现问题及时整改，确保服务质量达标。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质量检查与评估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分析质量检查结果，总结经验和教训，持续优化护理流程和服务措施，提高护理质量。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质量持续改进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建立质量信息反馈机制，鼓励员工积极参与质量改进工作，形成全员参与、持续改进的良好氛围。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质量信息反馈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护理质量的监控与改进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根据护理工作的需要和团队发展计划，分析培训需求，明确培训目标和内容。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培训实施与考核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设计培训课程和教材，涵盖理论知识和实践操作技能，确保培训内容的针对性和实用性。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组织培训活动，督促护理人员参加培训并认真学习。对参加培训的人员进行考核，确保培训效果。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对培训效果进行评估和反馈，总结培训经验教训，不断优化培训内容和方式。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12" r="28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通过优化护理流程、加强护患沟通、提高服务质量等措施，患者对护理工作的满意度得到明显提升。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针对患者投诉，及时调查处理，并采取有效措施改进，确保患者权益得到保障。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患者投诉处理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制定并完善护理操作规范，确保各项护理工作符合标准，提高护理质量。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加强护理安全管理，降低护理不良事件发生率，保障患者安全。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组织定期培训，提高护理团队的专业技能和服务水平。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加强团队建设，提高团队凝聚力，促进团队协作。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护理团队建设与成长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https://d.book118.com/208003077140006040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2024-09-19T13:16:34.001</cp:lastPrinted>
  <dcterms:created xsi:type="dcterms:W3CDTF">2024-09-19T05:16:34Z</dcterms:created>
  <dcterms:modified xsi:type="dcterms:W3CDTF">2024-09-19T05:16:36Z</dcterms:modified>
</cp:coreProperties>
</file>