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9C7E4-18E0-48E5-89B7-6A5B7F82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0F69A-F4D7-40D5-B8D3-419161211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C0493-3067-444D-B0D9-CC755255B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39AE5-940C-466F-B59E-E1A84522B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BDF6E3-8971-414B-BB0B-83D432C6B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ADE914-3F37-4264-BE19-DA21145AA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CB2530-9B3E-4552-B231-3139EE055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03DE9-AAED-48F0-9C80-147C3A4E6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5C04A-E5B3-4CEE-92AC-841856629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9487E-AEE1-459D-A0D9-154F714E1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147F5-9AE8-43BD-9BA9-E75B341B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3110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危化品运输事故中的应急救援指挥与协调方法要点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应急救援指挥体系建设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现场处置措施与程序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医疗救护与心理干预策略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危化品运输事故概述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由于设备故障、操作失误或交通事故等原因导致危化品泄漏，可能引发中毒、火灾、爆炸等严重后果。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危化品在运输过程中因各种原因发生火灾，火势迅速蔓延，难以控制，往往造成人员伤亡和财产损失。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667" r="2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某些危化品在特定条件下可能发生爆炸，产生巨大的冲击波和破坏力，对周围环境和人员造成严重伤害。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爆炸事故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危化品运输事故往往造成现场人员伤亡，甚至波及到周边居民和救援人员。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963" r="2796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泄漏的危化品可能对空气、水源、土壤等环境要素造成污染，破坏生态平衡。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危化品运输事故可能引发公众恐慌和社会不稳定因素，对当地经济和社会发展产生负面影响。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危害程度及影响范围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某化工厂危化品运输车在高速公路上发生追尾事故，导致大量有毒液体泄漏，造成多人中毒和环境污染。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某港口危化品仓库发生火灾事故，火势迅速蔓延至周边区域，造成多人死亡和财产损失。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某城市危化品运输管道发生爆炸事故，导致周边建筑物受损和人员伤亡，引发社会广泛关注。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应急救援指挥体系建设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指挥机构设置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根据事故等级和规模，设立相应的应急救援指挥部，明确指挥部的组成人员、职责和权限。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明确各成员单位在应急救援中的职责和任务，建立协作机制，确保救援行动的高效有序。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组建由相关领域专家组成的专家组，为应急救援提供技术支持和决策建议。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指挥机构设置与职责划分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建立快速、准确的信息报告制度，确保事故现场情况及时上报至指挥部。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构建高效的信息传递网络，实现指挥部与现场救援队伍、相关部门之间的实时信息传递。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信息公开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按照有关规定，及时向社会公众发布事故信息，保障公众知情权。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信息报告与传递机制建立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根据事故性质和救援需要，明确现场指挥官的任命方式和指挥权限。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现场指挥权确立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在救援过程中，如需变更现场指挥官或调整指挥权限，应遵循一定的程序，确保指挥权的顺利交接和救援工作的连续性。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指挥权变更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现场指挥官应负责协调各方救援力量和资源，统一指挥、分工协作，确保救援行动的高效进行。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指挥协调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现场指挥权确立及变更程序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协调方法与技巧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83" r="1738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131" r="161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在事故应急救援中，应建立统一的指挥体系，确保各部门、各地区在统一指挥下协调行动。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加强事故现场信息的实时共享，确保各部门、各地区及时获取准确信息，为协调决策提供支持。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在应急救援中，各部门、各地区应积极调配资源，相互支持，形成合力。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资源互助原则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通过案例分析，探讨跨部门、跨地区协调在危化品运输事故应急救援中的具体应用和效果。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跨部门、跨地区协调原则及实践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750" r="8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对应急救援所需资源进行全面评估，包括人力、物力、财力等。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根据事故现场需求和资源评估结果，合理调配资源，确保资源的高效利用。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通过技术创新、管理优化等手段，提高资源利用效率，降低应急救援成本。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结合具体案例，分析资源调配与优化配置在危化品运输事故应急救援中的重要作用。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资源调配与优化配置策略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https://d.book118.com/208003110034006023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2024-08-29T16:10:23.055</cp:lastPrinted>
  <dcterms:created xsi:type="dcterms:W3CDTF">2024-08-29T08:10:23Z</dcterms:created>
  <dcterms:modified xsi:type="dcterms:W3CDTF">2024-08-29T08:10:25Z</dcterms:modified>
</cp:coreProperties>
</file>