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B77E8-F796-490B-B46C-A01837C99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0FEE7-142B-4018-B635-43581ED01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B4FA8-3110-4494-AFBE-14832FF12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44398-CC46-4613-951C-2C6D11CBC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B3D630-EB0D-4B6F-ACE0-05D5DE5B6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E6EA1-7D91-4127-9BF0-6CB1FE646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B94A75-35DA-43AA-A945-4BA3F7CD4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288E9-54D4-4C83-B4A9-3284B7D4B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358D4-E30F-4F6A-8FF9-D5E5DACE9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37075-8F79-4291-B6B0-883FD03D8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667F6-DF01-43A5-A62E-B67E1DD7D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4110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某企业文化手册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企业简介与愿景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客户服务理念与实践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团队建设与活动组织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社会责任履行与环保倡导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企业简介与愿景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公司成立背景及发展历程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公司是在行业变革的大背景下应运而生，旨在通过创新和技术驱动，推动行业的进步和发展。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自成立以来，公司经历了初创期、成长期、成熟期等多个阶段，逐渐发展成为行业内的领军企业。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公司主要从事XX领域的研发、生产和销售，以及相关技术的咨询和服务。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公司拥有强大的研发团队和先进的技术实力，致力于为客户提供高品质的产品和服务，以及个性化的解决方案。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经营范围与核心竞争力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企业文化理念及价值观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公司秉承“创新、协作、责任、卓越”的企业文化理念，倡导员工积极创新、团结协作、勇于承担责任、追求卓越成就。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企业文化理念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的价值观包括几个方面。正直：我们始终坚守正直的品格，坦诚待人，真诚做事；创新：我们不断探索新的思路和方法，勇于变革，追求卓越；合作：我们开放心态，积极与合作伙伴、同事和客户建立良好的合作关系，共同创造价值；责任：我们勇于承担责任，对结果负责，为公司的长期发展和客户的成功不懈努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发展规划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公司将继续加大在技术研发和产品创新方面的投入，拓展新的市场和业务领域，提升品牌影响力和市场竞争力。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公司的长期发展目标是成为行业内具有全球影响力的领军企业，实现可持续增长和长期盈利。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未来发展规划与目标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组织架构与管理制度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由公司高层领导组成，负责制定企业战略、审批重大事项和监督公司整体运营。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包括各部门经理和主管，负责各自部门的日常管理工作，确保公司战略和目标的落实。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由基层员工组成，按照公司规章制度和流程，完成各项工作任务。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组织架构设置及职责划分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负责公司原材料和设备的采购工作，确保供应链的稳定和高效。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负责公司产品生产和制造，确保产品质量和生产效率。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负责公司市场调研、品牌推广、营销策略制定等，提升公司市场竞争力和知名度。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负责公司人力资源规划、招聘、培训、绩效管理等，确保公司人力资源的高效利用。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负责公司财务管理、预算编制、成本控制等，确保公司财务稳健运营。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各部门职能描述与工作流程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51" b="220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公司已建立完善的管理制度体系，包括人事管理、财务管理、市场管理、生产管理、采购管理等各方面规章制度。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公司各部门严格遵守管理制度，确保公司运营规范有序。同时，公司定期对制度执行情况进行检查和评估，及时发现问题并加以改进。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管理制度汇编及执行情况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管理制度汇编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公司将不断完善组织架构和管理制度，提高决策效率和执行力，加强内部沟通和协作，推动企业文化建设和发展。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通过持续改进，实现公司运营效率和管理水平的提升，增强企业竞争力和可持续发展能力。同时，打造积极向上、团结协作的企业文化氛围，提高员工满意度和忠诚度。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持续改进方向与目标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员工培训与职业发展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公司文化、规章制度、岗位职责、业务流程、团队协作与沟通等。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线上课程、线下讲座、小组讨论、案例分析、角色扮演等。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帮助新员工快速融入公司文化，了解公司运作机制，明确自身职责，提高工作效能。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入职培训内容及形式设计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技能提升、领导力培养、项目管理、创新思维等。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培训项目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内部培训、外部专家讲座、在线课程、工作坊等。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通过考试、项目实践、工作表现等多维度进行评估，确保培训成果有效转化。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在职培训项目设置及实施效果评估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晋升通道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设立清晰的职业发展路径，包括专业通道和管理通道，鼓励员工根据自身特长和兴趣选择发展方向。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制定绩效考核制度，设立奖金、股票期权等激励措施，激发员工工作积极性和创造力。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关注员工工作生活平衡，提供健康保障、心理辅导等多元化福利，增强员工归属感和忠诚度。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晋升通道和激励机制设计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https://d.book118.com/208004110132006034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2024-09-13T10:49:15.622</cp:lastPrinted>
  <dcterms:created xsi:type="dcterms:W3CDTF">2024-09-13T02:49:15Z</dcterms:created>
  <dcterms:modified xsi:type="dcterms:W3CDTF">2024-09-13T02:49:17Z</dcterms:modified>
</cp:coreProperties>
</file>