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89A86FF-6767-44BE-9D4B-BD896E00DDB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32D30-E311-45D2-A6B2-2E8847EF6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15C47-EAE8-470A-9E44-E96A835BD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7DF1B-6307-4EDD-86CA-106BA6733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2DCCCB-02E8-48CC-ADC6-763FBB17B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817CC6-25FC-4A49-A0BF-B6DD9C2F8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57D901-E0AB-4159-B591-667518532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8EACDA-2889-416D-B32C-BD3447FA8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355F71-0F27-43F5-B092-09531EF04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D7C741-F2B5-4646-A91F-9EA7B7335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AD503-BFC5-4A5C-B452-FFB9AFFD3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99540-CA83-44AB-9C5A-58E4D980C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243CA82-397A-4CE2-9C77-2F5784E6573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6158B47-56F7-41B6-905E-7A2E2BB70E6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05034031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乳腺癌教学查房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31720" y="336492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乳腺癌基础知识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乳腺癌治疗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乳腺癌术后康复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乳腺癌预防与保健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乳腺癌的研究与进展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乳腺癌教学查房总结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乳腺癌基础知识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乳腺癌分类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乳腺癌可按照组织学类型和分子分型进行分类，不同类型有不同的治疗方案。了解分类有助于采取针对性治疗。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9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15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8046720" y="1557720"/>
            <a:ext cx="3318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家族史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遗传风险增加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个体遗传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个人基因影响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8046720" y="4109040"/>
            <a:ext cx="3371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生活方式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生活习惯对风险有影响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乳腺癌风险因素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激素水平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影响发病风险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3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8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乳腺癌治疗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乳腺癌手术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乳腺癌手术是治疗乳腺癌的关键步骤之一，包括部分切除术、全切术和淋巴结清扫术等。手术治疗可以根治早期乳腺癌，保乳手术技术的进步也为患者提供了更多选择。手术后的术后恢复和护理同样至关重要。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7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7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8392320" y="155772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雌激素拮抗剂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抑制雌激素对乳腺癌细胞的作用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降低复发率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1094760" y="4120560"/>
            <a:ext cx="33022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辅助治疗手段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常作为辅助治疗手段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提高患者的综合治疗效果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4.title"/>
          <p:cNvSpPr/>
          <p:nvPr/>
        </p:nvSpPr>
        <p:spPr>
          <a:xfrm>
            <a:off x="8392320" y="410904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乳腺癌内分泌治疗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1094760" y="1655280"/>
            <a:ext cx="33030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雌激素受体调节剂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有效抑制激素受体阳性乳腺癌的生长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常用于治疗激素依赖性乳腺癌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0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1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0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0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1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2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3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乳腺癌放疗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4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24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66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7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69" name="Picture 5" descr="C:/Users/Administrator/Desktop/ppt模板/图片素材/插画/QQ截图20240310102520.pngQQ截图20240310102520"/>
          <p:cNvPicPr/>
          <p:nvPr/>
        </p:nvPicPr>
        <p:blipFill>
          <a:blip r:embed="rId2"/>
          <a:srcRect t="8590" b="8590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270" name="Picture 6" descr="C:/Users/Administrator/Desktop/ppt模板/图片素材/插画/QQ截图20240310102542.pngQQ截图20240310102542"/>
          <p:cNvPicPr/>
          <p:nvPr/>
        </p:nvPicPr>
        <p:blipFill>
          <a:blip r:embed="rId3"/>
          <a:srcRect l="2897" r="2897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271" name="Picture 7" descr="C:/Users/Administrator/Desktop/ppt模板/图片素材/插画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272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乳腺保留手术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放疗是保留乳房的重要治疗手段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可以有效降低复发率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现代技术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三维适形放疗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强度调控放疗等技术的出现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减少副作用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新技术可以减少对正常组织的损伤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提高患者的生活质量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8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9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乳腺癌治疗原则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0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乳腺癌的综合治疗原则包括手术治疗、放疗、化疗、内分泌治疗和靶向治疗等多种治疗手段。根据患者的具体病情和分子分型，制定个性化的治疗方案。早期乳腺癌通常采取手术为主，晚期乳腺癌需要综合治疗以提高疗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8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8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02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4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第三章 乳腺癌术后康复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乳腺癌手术后护理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乳腺癌手术后需要注意术后伤口的护理，保持干燥清洁，预防感染。术后患者要保持良好的心态，积极配合医生治疗。定期复查、恢复性锻炼和心理疏导对于术后康复非常重要。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1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1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3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1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2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3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4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5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6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7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8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9" name="content.2.title"/>
          <p:cNvSpPr/>
          <p:nvPr/>
        </p:nvSpPr>
        <p:spPr>
          <a:xfrm>
            <a:off x="8046720" y="1557720"/>
            <a:ext cx="3318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护理建议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遵医嘱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避免感染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营养均衡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定期复查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2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5" name="content.4.title"/>
          <p:cNvSpPr/>
          <p:nvPr/>
        </p:nvSpPr>
        <p:spPr>
          <a:xfrm>
            <a:off x="8046720" y="4109040"/>
            <a:ext cx="3371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乳腺癌化疗后护理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8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9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副作用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脱发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恶心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呕吐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免疫功能下降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6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6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82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https://d.book118.com/208005034031006047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乳腺癌教学查房</vt:lpstr>
      <vt:lpstr>目录</vt:lpstr>
      <vt:lpstr>第1章 乳腺癌基础知识</vt:lpstr>
      <vt:lpstr>乳腺癌分类</vt:lpstr>
      <vt:lpstr>乳腺癌风险因素</vt:lpstr>
      <vt:lpstr>第2章 乳腺癌治疗</vt:lpstr>
      <vt:lpstr> </vt:lpstr>
      <vt:lpstr>乳腺癌内分泌治疗</vt:lpstr>
      <vt:lpstr>乳腺癌放疗</vt:lpstr>
      <vt:lpstr>乳腺癌治疗原则</vt:lpstr>
      <vt:lpstr>第三章 乳腺癌术后康复</vt:lpstr>
      <vt:lpstr> </vt:lpstr>
      <vt:lpstr>乳腺癌化疗后护理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2024-09-28T10:20:17.945</cp:lastPrinted>
  <dcterms:created xsi:type="dcterms:W3CDTF">2024-09-28T02:20:17Z</dcterms:created>
  <dcterms:modified xsi:type="dcterms:W3CDTF">2024-09-28T02:20:20Z</dcterms:modified>
</cp:coreProperties>
</file>