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2FFDB-1CDB-489E-B3E8-5F74447B7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D56CE-07F5-4CFE-88D9-DA7768B12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60D59-2079-4EA5-86E1-353DB39DC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33FDD-0A5E-4D73-B5A6-032430909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1F4680-3133-4634-960D-4BB5DDA8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1A378-8D97-409B-A027-6355D6261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15525-3908-4505-A7D0-C3AC4613E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6850E-FDCC-457C-A147-0E2753AA8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D41E8-4082-4DB5-85A7-6D7D122D7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71626-21B6-4459-89A5-80D1DF3D9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04FEC-EEBB-4E17-A4DE-8DCFC4C4C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5043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脊柱关节炎的治疗的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脊柱关节炎的简介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54" r="23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6" r="1999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448" r="41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脊柱关节炎是一种慢性炎症性疾病，主要影响脊柱关节，导致关节疼痛、僵硬和活动受限。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脊柱关节炎有多种类型，包括强直性脊柱炎、反应性关节炎、银屑病性关节炎等。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脊柱关节炎的症状包括腰部或背部疼痛、僵硬感、活动受限等，有时还可能伴随其他关节症状，如膝关节、踝关节等。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脊柱关节炎如果不及时治疗，会导致关节畸形、僵硬和功能丧失，严重影响患者的生活质量。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9" b="23259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脊柱关节炎的病因尚未完全明确，可能与遗传、免疫、感染等多种因素有关。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年龄、性别、遗传因素、免疫系统异常、感染等都可能增加患脊柱关节炎的风险。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根据国际脊柱关节炎评估协会（ASAS）制定的标准，结合患者的临床表现、实验室检查和影像学检查结果进行诊断。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医生首先询问患者的病史，观察患者的症状和体征，然后进行必要的实验室和影像学检查，以明确诊断。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188" r="18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评估脊柱关节炎的严重程度和活动性，常用的方法包括Bath强直性脊柱炎指数（BASDAI）、Bath强直性脊柱炎功能指数（BASFI）等。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医生会使用各种评估工具来评估患者的病情，如疼痛量表、功能量表、生活质量量表等。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通过诊断与评估，医生可以明确患者的病情，确定治疗方案。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定期进行诊断与评估，可以监测患者的病情变化，及时调整治疗方案。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通过有效的诊断与评估，患者可以更好地管理自己的病情，提高生活质量。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如布洛芬、吲哚美辛等，用于缓解疼痛和减轻炎症。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875" b="14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非甾体消炎药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如阿司匹林、对乙酰氨基酚等，具有镇痛和消炎作用。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如氯唑沙宗、替扎尼定等，有助于缓解肌肉紧张和疼痛。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肌肉松弛剂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如甲氨蝶呤、环孢素等，用于控制疾病进展和减轻炎症。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如依那西普、英夫利西单抗等，通过调节免疫系统治疗脊柱关节炎。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https://d.book118.com/208005043000006025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2024-09-01T08:58:34.192</cp:lastPrinted>
  <dcterms:created xsi:type="dcterms:W3CDTF">2024-09-01T00:58:34Z</dcterms:created>
  <dcterms:modified xsi:type="dcterms:W3CDTF">2024-09-01T00:58:36Z</dcterms:modified>
</cp:coreProperties>
</file>