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98950-E3CA-4A41-A0FB-496DA7D36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358BB-2EE8-4302-822C-AB72FFAFB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BC94C-781E-40C7-BFCC-8E8DBA22B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7A4148-0AC8-43E6-8A70-61A539C20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59AC96-2630-4778-8D98-3F6A25300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EC3B1A-AC63-4197-BC27-1069420E0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F7C125-3C61-40CD-9027-3A21EB94A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AF5E3-0C39-474F-B84C-EC41B7354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0AFA4-C922-48EB-968E-1E32F8A30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6DC27-43E7-4A00-A7C5-A5ECF45A1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2941C-78E3-41A1-8E3C-15039212D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0505000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新生儿中心温度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新生儿中心温度的重要性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新生儿中心温度的维持方法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新生儿中心温度异常的识别和处理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新生儿中心温度的科研进展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新生儿中心温度的护理实践建议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新生儿中心温度的重要性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维持正常体温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新生儿中心温度是维持新生儿生命体征稳定的重要因素，过低的体温可能导致低血糖、低钙血症、低氧血症等并发症，而过高的体温则可能引起脱水、高热惊厥等问题。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维持正常代谢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适宜的中心温度是新生儿正常代谢的必要条件，有助于维持正常的生理功能和生长发育。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维持正常免疫功能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适宜的中心温度有助于维持新生儿正常的免疫功能，降低感染的风险。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维持生命体征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适宜的中心温度可以降低新生儿与外界接触时感染的风险，如呼吸系统感染、皮肤感染等。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降低感染风险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7292" r="27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预防新生儿肺炎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预防肠道感染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适宜的中心温度有助于预防新生儿肺炎的发生，因为肺炎常常与低温和呼吸道黏膜受损有关。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适宜的中心温度可以降低肠道感染的风险，因为肠道感染往往与肠道菌群失调有关。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适宜的中心温度有助于促进新生儿新陈代谢，从而促进营养吸收和生长发育。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417" r="9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促进新陈代谢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适宜的中心温度有助于促进新生儿神经系统的发育，包括大脑和神经元的生长和连接的形成。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促进神经系统发育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适宜的中心温度有助于促进新生儿免疫系统的发育，从而增强对疾病的抵抗力。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促进免疫系统发育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促进生长发育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新生儿中心温度的维持方法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根据新生儿的体重和日龄，将暖箱温度设置在适宜范围内，通常为32℃-36℃。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暖箱温度设置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保持暖箱湿度在55%-65%之间，以防止新生儿皮肤干燥或脱水。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暖箱湿度调节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798" r="1779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每2-4小时监测一次新生儿体温，确保其维持在正常范围。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暖箱护理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皮肤接触护理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保持皮肤清洁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每天给新生儿洗澡，清洁皮肤并涂抹润肤露，以保持皮肤湿润。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皮肤保暖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在洗澡后及时用干燥的毛巾包裹新生儿，避免受凉。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适当的衣物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选择柔软舒适的衣物，确保新生儿身体不受凉。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根据室内温度和新生儿情况，适当增减衣物和包裹的厚度。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选择透气性好、柔软舒适的衣物和包裹材料，以减少对皮肤的刺激。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注意不要过度包裹，以免影响新生儿的呼吸和散热。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适当的衣物和包裹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515" b="45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定期监测新生儿的体温、呼吸、心率等生命体征，以及有无其他异常症状。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如果发现异常情况，及时采取相应措施，如调整暖箱温度、给予保暖措施等。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在监测过程中，注意观察新生儿的反应和表现，以便及时发现问题并处理。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新生儿中心温度异常的识别和处理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https://d.book118.com/208005050004006036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2024-09-15T01:40:42.010</cp:lastPrinted>
  <dcterms:created xsi:type="dcterms:W3CDTF">2024-09-14T17:40:42Z</dcterms:created>
  <dcterms:modified xsi:type="dcterms:W3CDTF">2024-09-14T17:40:44Z</dcterms:modified>
</cp:coreProperties>
</file>