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19082D-FF60-4737-A5CB-A0DFA18EF1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BE05BA-3715-4EDE-8474-261828388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9C8D7E-8D17-4FC3-91EA-157390463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B94DAA-1DC6-417E-B805-F0DCB98761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69192A-1EAB-42C4-8310-75A0A1369F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EFF0AE-9137-482B-816C-333F1C2F85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880243-DEE4-4D82-956D-CB2EC46588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9D2A22-E8D7-4309-BD29-D0A1546092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B9580A-00EC-4E41-8731-ED14394FA7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2F829D-E3CE-41F5-8611-D3EF6D19D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AE614-784C-491F-8DB1-827FB0744F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06057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食品生产安全管理培训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食品生产安全概述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食品生产安全管理体系</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食品生产安全控制要点</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食品生产安全风险评估与应对</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食品生产安全事故处理与应急预案</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食品生产安全培训与意识提升</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食品生产安全概述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128" r="2512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指在食品生产过程中，确保食品无毒、无害，符合营养要求，对人体健康不造成任何急性、亚急性或者慢性危害。</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食品生产安全</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指通过一系列措施和制度，确保食品生产、加工、储存、运输和销售等环节的安全，保障公众健康。</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食品安全管理</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食品生产安全定义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保障公众健康</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食品是人们日常生活中的必需品，食品的安全直接关系到人们的身体健康和生命安全。</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维护社会稳定</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食品安全问题如果处理不当，会导致社会不稳定，甚至引发群体性事件。</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提高企业信誉</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食品安全是企业信誉的重要组成部分，只有保证食品安全，企业才能赢得消费者的信任。</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食品生产安全的重要性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《中华人民共和国食品安全法》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是我国食品安全的基本法律，对食品安全管理做出了全面、系统的规定。</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8" name="Picture 8"/>
          <p:cNvPicPr>
            <a:picLocks noChangeAspect="1"/>
          </p:cNvPicPr>
          <p:nvPr/>
        </p:nvPicPr>
        <p:blipFill>
          <a:blip r:embed="rId2">
            <a:alphaModFix/>
          </a:blip>
          <a:srcRect l="12083" r="12083"/>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《中华人民共和国农产品质量安全法》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对农产品质量安全管理做出了规定，以确保农产品质量安全。</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《中华人民共和国进出口食品安全管理办法》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对进出口食品安全管理做出了规定，以确保进出口食品安全。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食品生产安全法律法规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食品生产安全管理体系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2417" r="22417"/>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HACCP（危害分析和关键控制点）体系是一种预防性的食品安全管理体系，通过对食品生产过程中的危害因素进行分析和控制，确保食品的安全性。</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HACCP体系覆盖了食品生产的全过程，包括原料采购、生产加工、储存运输和销售等环节，对每个环节进行危害分析，确定关键控制点，并采取有效的控制措施。</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HACCP体系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ISO22000体系（食品安全管理体系）是国际标准化组织制定的食品安全管理标准，旨在确保食品生产、加工和分销过程中的安全性。</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ISO22000体系要求企业建立食品安全管理体系，明确食品安全方针、目标和管理措施，并对其进行有效控制和监测，以确保食品安全符合相关法律法规和客户要求。</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vert="horz" wrap="square"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3406" r="13406"/>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ISO22000体系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食品生产安全标准是针对食品生产过程中涉及的安全卫生和质量等方面的要求和规范，旨在确保食品的安全性和质量。</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常见的食品生产安全标准包括国家食品安全标准、行业标准、地方标准和企业标准等，这些标准对食品生产的各个环节进行了规定和要求，以确保食品的安全性和质量。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食品生产安全标准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食品生产安全认证</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食品生产安全认证是指由第三方机构对食品生产企业的食品安全管理体系、产品安全性和质量等方面进行评估和认证，以确保其符合相关标准和要求。</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常见的食品生产安全认证包括ISO22000认证、HACCP认证、QS认证等，这些认证可以提高企业的知名度和信誉度，增强消费者对企业的信任度。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食品生产安全控制要点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确保采购的原料来自可靠的供应商，并符合食品安全标准。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原料采购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验收标准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记录管理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rcRect t="16667" b="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制定详细的验收标准，对原料进行严格检查，确保原料质量合格。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建立完善的记录管理制度，对原料的采购和验收情况进行详细记录。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原料采购与验收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制定合理的工艺流程，确保生产过程中的卫生和安全。</a:t>
            </a:r>
          </a:p>
        </p:txBody>
      </p:sp>
      <p:pic>
        <p:nvPicPr>
          <p:cNvPr id="5" name="Picture 5"/>
          <p:cNvPicPr>
            <a:picLocks noChangeAspect="1"/>
          </p:cNvPicPr>
          <p:nvPr/>
        </p:nvPicPr>
        <p:blipFill>
          <a:blip r:embed="rId2"/>
          <a:srcRect l="16542" r="16542"/>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7" name="Picture 7"/>
          <p:cNvPicPr>
            <a:picLocks noChangeAspect="1"/>
          </p:cNvPicPr>
          <p:nvPr/>
        </p:nvPicPr>
        <p:blipFill>
          <a:blip r:embed="rId3"/>
          <a:srcRect l="16625" r="1662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工艺流程</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定期对生产设备进行维护和保养，确保设备正常运行。</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设备维护</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对生产员工进行食品安全培训，提高员工的食品安全意识和操作技能。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员工培训</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生产过程控制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07" b="31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食品储存与运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储存条件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确保食品储存环境的温度、湿度等条件符合要求，防止食品变质和污染。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定期检查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对储存的食品进行定期检查，及时处理过期和变质的食品。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运输管理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制定食品运输计划，确保食品在运输过程中不受损坏和污染。</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https://d.book118.com/208006057115006034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2024-09-13T06:20:14.419</cp:lastPrinted>
  <dcterms:created xsi:type="dcterms:W3CDTF">2024-09-12T22:20:14Z</dcterms:created>
  <dcterms:modified xsi:type="dcterms:W3CDTF">2024-09-12T22:20:16Z</dcterms:modified>
</cp:coreProperties>
</file>