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2D7AA-2BDC-497D-97EB-9EBAEB33D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A22A5-BE16-4154-9B32-85A26F815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27EDB-F5C5-4ACF-817E-02C449771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37094-E657-4022-B62B-EC670351E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3E82A5-6AB2-4098-A875-9AD6D1DB5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35649-11EB-4574-B65D-70A969A69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427CDC-F9A5-4C2D-A93F-BC97AE444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25EFF-6FA6-477C-9A5B-CA535DD3F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72AA3-2729-481C-835C-1E212868D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7F311-366F-4EAA-AD24-889525B28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5FB1D-FF5D-4BB0-B118-D57D89C82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69" r:id="rId2"/>
    <p:sldLayoutId id="2147484970" r:id="rId3"/>
    <p:sldLayoutId id="2147484971" r:id="rId4"/>
    <p:sldLayoutId id="2147484972" r:id="rId5"/>
    <p:sldLayoutId id="2147484973" r:id="rId6"/>
    <p:sldLayoutId id="2147484974" r:id="rId7"/>
    <p:sldLayoutId id="2147484975" r:id="rId8"/>
    <p:sldLayoutId id="2147484976" r:id="rId9"/>
    <p:sldLayoutId id="2147484977" r:id="rId10"/>
    <p:sldLayoutId id="214748497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7032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菌类栽培技术的步骤与要点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菌类栽培技术概述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菌类栽培的步骤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菌类栽培的要点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常见问题及解决方案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菌类栽培技术的发展趋势与展望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菌类栽培技术概述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菌类栽培技术的发展历程</a:t>
            </a:r>
            <a:endParaRPr lang="zh-CN" altLang="en-US"/>
          </a:p>
        </p:txBody>
      </p:sp>
      <p:sp>
        <p:nvSpPr>
          <p:cNvPr id="10489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野生采集阶段：人类最初通过采集野生菌类满足需求。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驯化栽培阶段：随着需求增加，开始驯化野生菌类，尝试人工栽培。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生产规模化阶段：技术不断进步，菌类栽培逐渐规模化，成为农业的重要组成部分。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技术创新阶段：随着科技发展，不断有新的栽培技术、方法和手段涌现，提高产量和品质。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菌类栽培技术的应用领域</a:t>
            </a:r>
            <a:endParaRPr lang="zh-CN" altLang="en-US"/>
          </a:p>
        </p:txBody>
      </p:sp>
      <p:sp>
        <p:nvSpPr>
          <p:cNvPr id="104902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食品加工：用于生产各种食用菌，如蘑菇、香菇等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医药行业：用于生产药用菌，如灵芝、冬虫夏草等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农业领域：用于生产肥料和饲料，如平菇、草菇等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环境保护：用于处理有机废弃物和废水，减少环境污染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菌类栽培技术的经济效益</a:t>
            </a:r>
            <a:endParaRPr lang="zh-CN" altLang="en-US"/>
          </a:p>
        </p:txBody>
      </p:sp>
      <p:sp>
        <p:nvSpPr>
          <p:cNvPr id="104908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提高农业产值：菌类栽培作为高附加值农业产业，能显著提高农业产值和农民收入。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促进就业：菌类栽培需要大量劳动力，能有效吸纳农村剩余劳动力，缓解就业压力。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带动相关产业发展：菌类栽培涉及的产业链较长，能带动包装、运输、销售等相关产业的发展。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推动科技创新：菌类栽培技术的不断研发和应用，能推动农业科技创新和成果转化。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菌类栽培的步骤</a:t>
            </a:r>
            <a:endParaRPr lang="zh-CN" altLang="en-US"/>
          </a:p>
        </p:txBody>
      </p:sp>
      <p:sp>
        <p:nvSpPr>
          <p:cNvPr id="104914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14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菌种选择</a:t>
            </a:r>
            <a:endParaRPr lang="zh-CN" altLang="en-US"/>
          </a:p>
        </p:txBody>
      </p:sp>
      <p:sp>
        <p:nvSpPr>
          <p:cNvPr id="104918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选择适宜的菌种培养基，保证营养供应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了解菌种的生物学特性，如生长温度、湿度等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确保菌种纯正，无杂菌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根据栽培目的选择合适的菌种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培养基制备</a:t>
            </a:r>
            <a:endParaRPr lang="zh-CN" altLang="en-US"/>
          </a:p>
        </p:txBody>
      </p:sp>
      <p:sp>
        <p:nvSpPr>
          <p:cNvPr id="104925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确定培养基配方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制备培养基的原料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调整培养基的pH值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灭菌处理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接种与培养</a:t>
            </a:r>
            <a:endParaRPr lang="zh-CN" altLang="en-US"/>
          </a:p>
        </p:txBody>
      </p:sp>
      <p:sp>
        <p:nvSpPr>
          <p:cNvPr id="10493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出菇管理：控制环境条件，促进子实体的形成和发育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接种：将菌种移植到培养基上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培养：在适宜的温度、湿度和光照条件下进行菌丝体的生长和发育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采收：适时采收，保证品质和产量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采收与加工</a:t>
            </a:r>
            <a:endParaRPr lang="zh-CN" altLang="en-US"/>
          </a:p>
        </p:txBody>
      </p:sp>
      <p:sp>
        <p:nvSpPr>
          <p:cNvPr id="104937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加工处理：清洗、干燥、分级等，提高菌类品质和价值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储存保鲜：控制温度和湿度，延长菌类的保鲜期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采收时间：根据菌类的生长周期和季节确定最佳采收时间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采收方法：采用机械或手工方式，确保菌体完整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菌类栽培的要点</a:t>
            </a:r>
            <a:endParaRPr lang="zh-CN" altLang="en-US"/>
          </a:p>
        </p:txBody>
      </p:sp>
      <p:sp>
        <p:nvSpPr>
          <p:cNvPr id="104943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43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温度控制</a:t>
            </a:r>
            <a:endParaRPr lang="zh-CN" altLang="en-US"/>
          </a:p>
        </p:txBody>
      </p:sp>
      <p:sp>
        <p:nvSpPr>
          <p:cNvPr id="10494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温度的调节方法：可以通过加热或冷却设备来调节温度，同时还需要注意温度的均匀性和稳定性。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温度对菌类生长的影响：温度是菌类生长的关键因素，过高或过低的温度都会影响菌类的生长速度和品质。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适宜的生长温度：不同菌类具有不同的适宜生长温度范围，需要控制在适当的温度范围内才能保证菌类的正常生长。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温度的监测与记录：需要定期监测温度，并记录数据，以便及时发现和处理问题。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https://d.book118.com/208007032007006036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菌类栽培技术的步骤与要点</vt:lpstr>
      <vt:lpstr>目录</vt:lpstr>
      <vt:lpstr>菌类栽培技术概述</vt:lpstr>
      <vt:lpstr>菌类栽培技术的发展历程</vt:lpstr>
      <vt:lpstr>菌类栽培技术的应用领域</vt:lpstr>
      <vt:lpstr>菌类栽培技术的经济效益</vt:lpstr>
      <vt:lpstr>菌类栽培的步骤</vt:lpstr>
      <vt:lpstr>菌种选择</vt:lpstr>
      <vt:lpstr>培养基制备</vt:lpstr>
      <vt:lpstr>接种与培养</vt:lpstr>
      <vt:lpstr>采收与加工</vt:lpstr>
      <vt:lpstr>菌类栽培的要点</vt:lpstr>
      <vt:lpstr>温度控制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2024-09-15T03:38:09.712</cp:lastPrinted>
  <dcterms:created xsi:type="dcterms:W3CDTF">2024-09-14T19:38:09Z</dcterms:created>
  <dcterms:modified xsi:type="dcterms:W3CDTF">2024-09-14T19:38:12Z</dcterms:modified>
</cp:coreProperties>
</file>