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A7E0F0-62E0-4A15-8D0F-5F6E66A17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BE98E-2B84-4D9A-87AC-00AEDBE4C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9E4497-A780-4846-AB20-EED613030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FAC7BE-2A21-4E6F-96A1-38875011A8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C0D86D-951C-46B8-9BF0-7789A2AA30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188EB9-A959-40DB-8AAD-8B56ADCE8C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43E048-E22B-42E5-A41A-66A921CB30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26089B-39A6-498D-98E3-DBEEF928DD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E2A53B-DABB-4E56-8AA4-78D77A48A8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2DC15E-5E93-4F41-B728-DD3838282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74DD2-4349-47D5-96E0-8990191B7C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10003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空气净化器调研报告</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202X-12-30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空气净化器市场概述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消费者需求分析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空气净化器产品分析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营销策略分析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随着工业化和城市化进程的加速，空气质量逐渐恶化，对人类健康造成威胁。</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空气质量恶化</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为应对空气质量问题，空气净化器的市场需求不断增长。</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空气净化器市场需求增长</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市场上空气净化器品牌和型号繁多，消费者难以选择合适的空气净化器。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缺乏权威性比较和评价</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2107399"/>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203649"/>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48431"/>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188662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对市场上的主流空气净化器进行比较和评价。</a:t>
            </a:r>
            <a:endParaRPr lang="en-US" sz="1100"/>
          </a:p>
        </p:txBody>
      </p:sp>
      <p:sp>
        <p:nvSpPr>
          <p:cNvPr id="7" name="AutoShape 7"/>
          <p:cNvSpPr/>
          <p:nvPr/>
        </p:nvSpPr>
        <p:spPr>
          <a:xfrm>
            <a:off x="7114336" y="3003041"/>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分析不同品牌和型号的空气净化器的性能和特点。</a:t>
            </a:r>
            <a:endParaRPr lang="en-US" sz="1100"/>
          </a:p>
        </p:txBody>
      </p:sp>
      <p:sp>
        <p:nvSpPr>
          <p:cNvPr id="8" name="AutoShape 8"/>
          <p:cNvSpPr/>
          <p:nvPr/>
        </p:nvSpPr>
        <p:spPr>
          <a:xfrm>
            <a:off x="7114336" y="4129542"/>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为消费者提供选购空气净化器的参考和建议。</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空气净化器市场概述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消费者需求多样化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不同消费者对空气净化器的性能、功能、价格等有不同需求，促使市场产品多样化发展。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新技术不断涌现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空气净化技术不断创新，如HEPA滤网、活性炭滤网、紫外线杀菌等，提高了空气净化器的性能和效果。</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空气净化器市场持续增长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随着人们对室内空气质量的关注度提高，空气净化器市场需求不断增长，市场规模逐渐扩大。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品牌竞争激烈</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国内外众多品牌涌入空气净化器市场，品牌之间的竞争十分激烈。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产品差异化明显</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各品牌为满足消费者多样化需求，在产品设计、性能、功能等方面进行差异化发展。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市场价格战频发</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为争夺市场份额，部分品牌采取价格战策略，导致市场竞争更加激烈。</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个性化定制</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消费者对个性化需求的提高，将推动空气净化器市场向个性化定制方向发展。</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绿色环保趋势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环保意识的提高，将促使空气净化器向更环保、节能方向发展。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智能化发展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随着物联网、人工智能等技术的发展，空气净化器将向智能化方向发展，实现远程控制、智能检测等功能。</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消费者需求分析</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年龄分布</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空气净化器的消费者主要集中在中青年人群，特别是家中有小孩和老人的家庭。</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地域分布</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空气净化器的消费者主要集中在大中城市，这些地区由于工业发展快，空气质量相对较差。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收入水平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空气净化器的消费者收入水平相对较高，更注重生活品质和健康问题。</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消费者群体特征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消费者在选择空气净化器时，最看重的是净化效果，包括去除PM2.5、甲醛等有害物质的能力。</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功能需求</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品牌认知</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价格敏感度</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消费者在选择空气净化器时，对品牌的认知度较高，更倾向于选择知名品牌的产品。</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消费者对价格的敏感度较高，更倾向于选择性价比高的产品。</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消费者需求偏好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消费者在购买空气净化器前，会通过各种渠道收集相关信息，如网络、朋友推荐、广告等。</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信息收集</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消费者在收集到一定信息后，会对不同品牌的空气净化器进行比较，评估其性能、价格、品牌等方面的优劣。</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产品比较</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在比较后，消费者会根据自己的需求和预算做出购买决策，选择最适合自己的空气净化器。</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购买决策</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购买后，消费者会根据实际使用情况对空气净化器的性能和使用体验进行评价，为下次购买提供参考。</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购后评价</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消费者购买决策过程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https://d.book118.com/208010003001006030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2024-09-06T02:53:33.555</cp:lastPrinted>
  <dcterms:created xsi:type="dcterms:W3CDTF">2024-09-05T18:53:33Z</dcterms:created>
  <dcterms:modified xsi:type="dcterms:W3CDTF">2024-09-05T18:53:35Z</dcterms:modified>
</cp:coreProperties>
</file>