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6218D-7B49-4DC9-A5C1-751C37A65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0F9ED-728F-443C-AC81-B3CA5D165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78C40-BF40-4738-AF4F-D504D85F2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D502B-6855-4A57-8827-55CF4E8DA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6EAE71-A711-4F52-B909-82483613E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C9738C-86DB-4D36-9E07-A28A3F94E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A58CA0-6429-46AD-8819-359F9D38D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72DCF-1648-4B05-B639-281A6AD87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4CD5F-2C57-4CA0-BD78-1B7DDF905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76B29-5F86-4BAE-8487-25F24E034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4BFD3-F56D-40F3-970B-A652D7836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1001207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社会服务类计划书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可持续性与未来计划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8471" b="847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081" r="1608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贫困人口众多，经济条件落后，生活质量低下。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城乡之间、地区之间教育资源分配不均，影响教育公平。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教育资源不均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工业发展迅速，环境污染严重，影响居民健康。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人口老龄化加剧，养老服务需求大增。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老龄化问题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社会问题概述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69" b="162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针对上述社会问题，政府和社会各界开始关注并寻求解决方案。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通过实施社会服务类计划，解决或缓解社会问题，提高居民生活质量，促进社会和谐发展。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项目的起源和目标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83" r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提供职业培训、心理咨询、家庭照料等多元化服务，以满足目标人群的不同需求。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失业人员、老年人、残疾人、贫困家庭等社会弱势群体。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目标人群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服务内容与目标人群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建立合作伙伴关系，整合社会资源，提高服务质量和效率。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实施策略与步骤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深入了解目标人群的需求和问题，为服务内容提供依据。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需求调研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根据需求调研结果，制定具体的服务计划和实施方案。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制定计划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与政府部门、企业、社会组织等建立合作关系，共同推进项目实施。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资源整合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按照计划，逐步提供服务，确保服务质量。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服务提供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对服务效果进行监测和评估，及时调整和改进服务内容。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监测与评估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时间表：项目计划为期一年，分为三个阶段，第一阶段为需求调研（1-2个月），第二阶段为服务提供（7-8个月），第三阶段为监测与评估（1-2个月）。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完成需求调研，确定服务内容和目标人群。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与合作伙伴签订合作协议，启动服务提供工作。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完成服务提供工作，进行总结和经验分享。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完成监测与评估工作，发布项目报告。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时间表与里程碑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志愿者招募与培训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计划招募一定数量的志愿者，包括服务提供者、宣传人员和协调管理人员。需要制定详细的招募计划，包括招募渠道、选拔标准、培训内容等。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为确保服务质量，需要对志愿者进行定期的团队建设活动和技能培训，提高团队凝聚力和服务能力。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场地租赁与装修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为开展服务活动，可能需要租赁合适的场地并进行必要的装修。需要考虑场地的地理位置、设施条件、安全等因素。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物资采购与维护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根据服务需要，采购必要的物资，如办公设备、宣传资料、交通工具等。同时，需要制定物资维护计划，确保物资的正常使用。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物力需求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项目预算与资金来源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根据项目需求制定详细的预算，包括人力、物力、运营等费用。需要确定资金来源，如政府拨款、企业赞助、社会捐赠等。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财务管理与监督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建立严格的财务管理制度，确保资金的合理使用和透明度。定期进行财务审计和公开，接受社会监督。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https://d.book118.com/208010012070006040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2024-09-19T00:07:34.331</cp:lastPrinted>
  <dcterms:created xsi:type="dcterms:W3CDTF">2024-09-18T16:07:34Z</dcterms:created>
  <dcterms:modified xsi:type="dcterms:W3CDTF">2024-09-18T16:07:36Z</dcterms:modified>
</cp:coreProperties>
</file>