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852863-A4A0-4ADE-91E8-3A39ABDF9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9C1A5F-EBC2-4DBB-9B0A-24F50A206B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389478-C7E5-425A-AD47-243FE1404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C3B4FD-B357-4511-ADF4-3BD46CAFBB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ECADEE-00FE-4A5A-B6DA-9C8A7F5E44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482539-39AC-4E89-809F-25062D56F8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A6C50F-5A80-4CF1-80F8-39BDF99B46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A25CC9-B04F-4BE6-B4AF-C18E472734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02813F-720F-42CD-8EFA-F3C4D91EAE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F74E24-CD15-4F2F-82CE-C103D8903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08E8D4-5C1F-43BA-B6B0-38AA639BD1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110240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智能景观设计与物联网应用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智能景观设计概述
 物联网技术在景观设计中的应用
 智能景观设计与物联网融合的优势
 智能景观设计与物联网应用案例
 数据采集与传输
 数据分析与可视化
 智能景观控制与管理
 安全与隐私保护</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智能景观设计概述</a:t>
            </a:r>
          </a:p>
        </p:txBody>
      </p:sp>
      <p:sp>
        <p:nvSpPr>
          <p:cNvPr id="3" name="Subtitle 2"/>
          <p:cNvSpPr>
            <a:spLocks noGrp="1"/>
          </p:cNvSpPr>
          <p:nvPr>
            <p:ph type="subTitle" idx="1"/>
          </p:nvPr>
        </p:nvSpPr>
        <p:spPr/>
        <p:txBody>
          <a:bodyPr/>
          <a:lstStyle/>
          <a:p>
            <a:r>
              <a:t>智能景观设计与物联网应用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智能景观设计概述</a:t>
            </a:r>
          </a:p>
        </p:txBody>
      </p:sp>
      <p:sp>
        <p:nvSpPr>
          <p:cNvPr id="3" name="Text Placeholder 2"/>
          <p:cNvSpPr>
            <a:spLocks noGrp="1"/>
          </p:cNvSpPr>
          <p:nvPr>
            <p:ph type="body" idx="1"/>
          </p:nvPr>
        </p:nvSpPr>
        <p:spPr/>
        <p:txBody>
          <a:bodyPr/>
          <a:lstStyle/>
          <a:p>
            <a:r>
              <a:t>智能景观设计概述</a:t>
            </a:r>
          </a:p>
        </p:txBody>
      </p:sp>
      <p:sp>
        <p:nvSpPr>
          <p:cNvPr id="4" name="Content Placeholder 3"/>
          <p:cNvSpPr>
            <a:spLocks noGrp="1"/>
          </p:cNvSpPr>
          <p:nvPr>
            <p:ph sz="half" idx="2"/>
          </p:nvPr>
        </p:nvSpPr>
        <p:spPr/>
        <p:txBody>
          <a:bodyPr/>
          <a:lstStyle/>
          <a:p>
            <a:r>
              <a:t>1. 智能景观设计是融合了现代信息技术、物联网、大数据、云计算等技术，在景观设计中应用智能化手段，实现景观环境的实时监测、智能控制、远程管理等功能。</a:t>
            </a:r>
          </a:p>
          <a:p>
            <a:r>
              <a:t>2. 智能景观设计旨在通过物联网技术，将景观中的植物、水体、建筑、设施等进行整合，形成一个统一的智能化网络，实现景观环境的智能化管理和维护。</a:t>
            </a:r>
          </a:p>
          <a:p>
            <a:r>
              <a:t>3. 智能景观设计的优点包括：提高景观管理效率、降低维护成本、改善景观环境质量、增强景观用户的体验等。</a:t>
            </a:r>
          </a:p>
        </p:txBody>
      </p:sp>
      <p:sp>
        <p:nvSpPr>
          <p:cNvPr id="5" name="Text Placeholder 4"/>
          <p:cNvSpPr>
            <a:spLocks noGrp="1"/>
          </p:cNvSpPr>
          <p:nvPr>
            <p:ph type="body" idx="3"/>
          </p:nvPr>
        </p:nvSpPr>
        <p:spPr/>
        <p:txBody>
          <a:bodyPr/>
          <a:lstStyle/>
          <a:p>
            <a:r>
              <a:t>智能景观设计的功能</a:t>
            </a:r>
          </a:p>
        </p:txBody>
      </p:sp>
      <p:sp>
        <p:nvSpPr>
          <p:cNvPr id="6" name="Content Placeholder 5"/>
          <p:cNvSpPr>
            <a:spLocks noGrp="1"/>
          </p:cNvSpPr>
          <p:nvPr>
            <p:ph sz="half" idx="4"/>
          </p:nvPr>
        </p:nvSpPr>
        <p:spPr/>
        <p:txBody>
          <a:bodyPr/>
          <a:lstStyle/>
          <a:p>
            <a:r>
              <a:t>1. 环境监测：智能景观设计可以通过物联网传感器对景观环境中的温度、湿度、光照、水质、空气质量等参数进行实时监测，并将其数据传输至云平台进行分析和处理。</a:t>
            </a:r>
          </a:p>
          <a:p>
            <a:r>
              <a:t>2. 智能控制：智能景观设计可以通过物联网技术对景观中的灌溉系统、照明系统、安防系统等进行智能控制，实现景观环境的自动调节和优化。</a:t>
            </a:r>
          </a:p>
          <a:p>
            <a:r>
              <a:t>3. 远程管理：智能景观设计可以通过物联网技术实现景观环境的远程管理，景观管理人员可以通过手机、平板电脑等移动设备随时随地查看景观环境的实时数据，并对其进行远程控制。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智能景观设计概述</a:t>
            </a:r>
          </a:p>
        </p:txBody>
      </p:sp>
      <p:sp>
        <p:nvSpPr>
          <p:cNvPr id="3" name="Text Placeholder 2"/>
          <p:cNvSpPr>
            <a:spLocks noGrp="1"/>
          </p:cNvSpPr>
          <p:nvPr>
            <p:ph type="body" idx="1"/>
          </p:nvPr>
        </p:nvSpPr>
        <p:spPr/>
        <p:txBody>
          <a:bodyPr/>
          <a:lstStyle/>
          <a:p>
            <a:r>
              <a:t>智能景观设计的应用</a:t>
            </a:r>
          </a:p>
        </p:txBody>
      </p:sp>
      <p:sp>
        <p:nvSpPr>
          <p:cNvPr id="4" name="Content Placeholder 3"/>
          <p:cNvSpPr>
            <a:spLocks noGrp="1"/>
          </p:cNvSpPr>
          <p:nvPr>
            <p:ph sz="half" idx="2"/>
          </p:nvPr>
        </p:nvSpPr>
        <p:spPr/>
        <p:txBody>
          <a:bodyPr/>
          <a:lstStyle/>
          <a:p>
            <a:r>
              <a:t>1. 园林绿化：智能景观设计可以应用于园林绿化中，实现景观环境的智能化管理和维护，提高园林绿化的管理效率和质量。</a:t>
            </a:r>
          </a:p>
          <a:p>
            <a:r>
              <a:t>2. 城市广场：智能景观设计可以应用于城市广场中，实现广场环境的智能化管理和维护，提高城市广场的利用率和美观度。</a:t>
            </a:r>
          </a:p>
          <a:p>
            <a:r>
              <a:t>3. 旅游景区：智能景观设计可以应用于旅游景区中，实现景区环境的智能化管理和维护，提高旅游景区的服务质量和游客满意度。</a:t>
            </a:r>
          </a:p>
        </p:txBody>
      </p:sp>
      <p:sp>
        <p:nvSpPr>
          <p:cNvPr id="5" name="Text Placeholder 4"/>
          <p:cNvSpPr>
            <a:spLocks noGrp="1"/>
          </p:cNvSpPr>
          <p:nvPr>
            <p:ph type="body" idx="3"/>
          </p:nvPr>
        </p:nvSpPr>
        <p:spPr/>
        <p:txBody>
          <a:bodyPr/>
          <a:lstStyle/>
          <a:p>
            <a:r>
              <a:t>智能景观设计的发展趋势</a:t>
            </a:r>
          </a:p>
        </p:txBody>
      </p:sp>
      <p:sp>
        <p:nvSpPr>
          <p:cNvPr id="6" name="Content Placeholder 5"/>
          <p:cNvSpPr>
            <a:spLocks noGrp="1"/>
          </p:cNvSpPr>
          <p:nvPr>
            <p:ph sz="half" idx="4"/>
          </p:nvPr>
        </p:nvSpPr>
        <p:spPr/>
        <p:txBody>
          <a:bodyPr/>
          <a:lstStyle/>
          <a:p>
            <a:r>
              <a:t>1. 人工智能（AI）技术在智能景观设计中的应用：AI技术可以帮助智能景观设计系统实现更准确的环境监测、更智能的控制和更有效的管理。</a:t>
            </a:r>
          </a:p>
          <a:p>
            <a:r>
              <a:t>2. 物联网（IoT）技术在智能景观设计中的广泛应用：物联网技术将使智能景观设计系统变得更加互联互通，并能够实现更广泛的应用。</a:t>
            </a:r>
          </a:p>
          <a:p>
            <a:r>
              <a:t>3. 大数据（Big Data）技术在智能景观设计中的应用：大数据技术可以帮助智能景观设计系统分析和处理海量数据，并从中发现有价值的信息，为景观设计提供决策支持。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智能景观设计概述</a:t>
            </a:r>
          </a:p>
        </p:txBody>
      </p:sp>
      <p:sp>
        <p:nvSpPr>
          <p:cNvPr id="3" name="Text Placeholder 2"/>
          <p:cNvSpPr>
            <a:spLocks noGrp="1"/>
          </p:cNvSpPr>
          <p:nvPr>
            <p:ph type="body" idx="1"/>
          </p:nvPr>
        </p:nvSpPr>
        <p:spPr/>
        <p:txBody>
          <a:bodyPr/>
          <a:lstStyle/>
          <a:p>
            <a:r>
              <a:t>智能景观设计的前沿研究</a:t>
            </a:r>
          </a:p>
        </p:txBody>
      </p:sp>
      <p:sp>
        <p:nvSpPr>
          <p:cNvPr id="4" name="Content Placeholder 3"/>
          <p:cNvSpPr>
            <a:spLocks noGrp="1"/>
          </p:cNvSpPr>
          <p:nvPr>
            <p:ph sz="half" idx="2"/>
          </p:nvPr>
        </p:nvSpPr>
        <p:spPr/>
        <p:txBody>
          <a:bodyPr/>
          <a:lstStyle/>
          <a:p>
            <a:r>
              <a:t>1. 智能景观设计与生态系统服务的关系研究：智能景观设计可以帮助人们更好地了解生态系统服务，并促进生态系统服务的保护和恢复。</a:t>
            </a:r>
          </a:p>
          <a:p>
            <a:r>
              <a:t>2. 智能景观设计与人类健康的关系研究：智能景观设计可以帮助人们改善身体健康、心理健康和社会健康，促进人类的全面发展。</a:t>
            </a:r>
          </a:p>
          <a:p>
            <a:r>
              <a:t>3. 智能景观设计与可持续发展的关系研究：智能景观设计可以帮助人们实现可持续发展目标，并促进社会的可持续发展。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物联网技术在景观设计中的应用</a:t>
            </a:r>
          </a:p>
        </p:txBody>
      </p:sp>
      <p:sp>
        <p:nvSpPr>
          <p:cNvPr id="3" name="Subtitle 2"/>
          <p:cNvSpPr>
            <a:spLocks noGrp="1"/>
          </p:cNvSpPr>
          <p:nvPr>
            <p:ph type="subTitle" idx="1"/>
          </p:nvPr>
        </p:nvSpPr>
        <p:spPr/>
        <p:txBody>
          <a:bodyPr/>
          <a:lstStyle/>
          <a:p>
            <a:r>
              <a:t>智能景观设计与物联网应用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物联网技术在景观设计中的应用</a:t>
            </a:r>
          </a:p>
        </p:txBody>
      </p:sp>
      <p:sp>
        <p:nvSpPr>
          <p:cNvPr id="3" name="Text Placeholder 2"/>
          <p:cNvSpPr>
            <a:spLocks noGrp="1"/>
          </p:cNvSpPr>
          <p:nvPr>
            <p:ph type="body" idx="1"/>
          </p:nvPr>
        </p:nvSpPr>
        <p:spPr/>
        <p:txBody>
          <a:bodyPr/>
          <a:lstStyle/>
          <a:p>
            <a:r>
              <a:t>智能景观设计概述及物联网技术的作用</a:t>
            </a:r>
          </a:p>
        </p:txBody>
      </p:sp>
      <p:sp>
        <p:nvSpPr>
          <p:cNvPr id="4" name="Content Placeholder 3"/>
          <p:cNvSpPr>
            <a:spLocks noGrp="1"/>
          </p:cNvSpPr>
          <p:nvPr>
            <p:ph sz="half" idx="2"/>
          </p:nvPr>
        </p:nvSpPr>
        <p:spPr/>
        <p:txBody>
          <a:bodyPr/>
          <a:lstStyle/>
          <a:p>
            <a:r>
              <a:t>1. 智能景观设计概述：智能景观设计是一种新型的设计理念和方法，强调利用信息技术和物联网技术对景观进行智能化管理和控制，以实现景观的可持续发展和生态平衡。</a:t>
            </a:r>
          </a:p>
          <a:p>
            <a:r>
              <a:t>2. 物联网技术在景观设计中的作用：物联网技术在景观设计中发挥着重要作用，可以通过传感器和控制系统实现景观的智能化管理，包括景观的自动灌溉、照明、温度、湿度、空气质量等方面的控制，以及景观的健康状况监测，并可以实时反馈景观的数据信息，为景观的设计和管理提供决策依据。</a:t>
            </a:r>
          </a:p>
          <a:p>
            <a:r>
              <a:t>3. 物联网技术为景观设计带来了新的发展机遇，可以实现景观的智能化管理和控制，提升景观的可持续发展水平，提高景观的设计和管理效率，改善景观的环境质量和生态平衡。</a:t>
            </a:r>
          </a:p>
        </p:txBody>
      </p:sp>
      <p:sp>
        <p:nvSpPr>
          <p:cNvPr id="5" name="Text Placeholder 4"/>
          <p:cNvSpPr>
            <a:spLocks noGrp="1"/>
          </p:cNvSpPr>
          <p:nvPr>
            <p:ph type="body" idx="3"/>
          </p:nvPr>
        </p:nvSpPr>
        <p:spPr/>
        <p:txBody>
          <a:bodyPr/>
          <a:lstStyle/>
          <a:p>
            <a:r>
              <a:t>智慧景观设计应用中的传感器技术</a:t>
            </a:r>
          </a:p>
        </p:txBody>
      </p:sp>
      <p:sp>
        <p:nvSpPr>
          <p:cNvPr id="6" name="Content Placeholder 5"/>
          <p:cNvSpPr>
            <a:spLocks noGrp="1"/>
          </p:cNvSpPr>
          <p:nvPr>
            <p:ph sz="half" idx="4"/>
          </p:nvPr>
        </p:nvSpPr>
        <p:spPr/>
        <p:txBody>
          <a:bodyPr/>
          <a:lstStyle/>
          <a:p>
            <a:r>
              <a:t>1. 传感器技术是智能景观设计的重要组成部分，可以实现对景观环境中各种数据的实时监测和收集，包括温度、湿度、光照、土壤墒情、空气质量等数据。</a:t>
            </a:r>
          </a:p>
          <a:p>
            <a:r>
              <a:t>2. 传感器技术可以实现景观环境数据的实时采集和传输，为景观的设计和管理提供决策依据，提高景观的可持续发展水平。</a:t>
            </a:r>
          </a:p>
          <a:p>
            <a:r>
              <a:t>3. 传感器技术在智能景观设计中的应用前景广阔，可以为景观设计提供实时的环境数据，实现景观的智能化控制和管理，提高景观的可持续发展水平和管理效率。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物联网技术在景观设计中的应用</a:t>
            </a:r>
          </a:p>
        </p:txBody>
      </p:sp>
      <p:sp>
        <p:nvSpPr>
          <p:cNvPr id="3" name="Text Placeholder 2"/>
          <p:cNvSpPr>
            <a:spLocks noGrp="1"/>
          </p:cNvSpPr>
          <p:nvPr>
            <p:ph type="body" idx="1"/>
          </p:nvPr>
        </p:nvSpPr>
        <p:spPr/>
        <p:txBody>
          <a:bodyPr/>
          <a:lstStyle/>
          <a:p>
            <a:r>
              <a:t>智慧景观设计中的数据采集与传输</a:t>
            </a:r>
          </a:p>
        </p:txBody>
      </p:sp>
      <p:sp>
        <p:nvSpPr>
          <p:cNvPr id="4" name="Content Placeholder 3"/>
          <p:cNvSpPr>
            <a:spLocks noGrp="1"/>
          </p:cNvSpPr>
          <p:nvPr>
            <p:ph sz="half" idx="2"/>
          </p:nvPr>
        </p:nvSpPr>
        <p:spPr/>
        <p:txBody>
          <a:bodyPr/>
          <a:lstStyle/>
          <a:p>
            <a:r>
              <a:t>1. 数据采集与传输是智能景观设计中的关键环节，需要通过传感器技术和物联网技术对景观环境中的各项数据进行采集和传输，为景观的设计和管理提供决策依据。</a:t>
            </a:r>
          </a:p>
          <a:p>
            <a:r>
              <a:t>2. 数据采集与传输技术可以实现景观环境数据的实时监测和收集，为景观的设计和管理提供及时的数据信息，提高景观的可持续发展水平。</a:t>
            </a:r>
          </a:p>
          <a:p>
            <a:r>
              <a:t>3. 数据采集与传输技术在智能景观设计中的应用前景广阔，可以实现景观环境数据的实时采集和传输，为景观的设计和管理提供决策依据，提高景观的可持续发展水平和管理效率。</a:t>
            </a:r>
          </a:p>
        </p:txBody>
      </p:sp>
      <p:sp>
        <p:nvSpPr>
          <p:cNvPr id="5" name="Text Placeholder 4"/>
          <p:cNvSpPr>
            <a:spLocks noGrp="1"/>
          </p:cNvSpPr>
          <p:nvPr>
            <p:ph type="body" idx="3"/>
          </p:nvPr>
        </p:nvSpPr>
        <p:spPr/>
        <p:txBody>
          <a:bodyPr/>
          <a:lstStyle/>
          <a:p>
            <a:r>
              <a:t>智慧景观设计中的数据分析与处理</a:t>
            </a:r>
          </a:p>
        </p:txBody>
      </p:sp>
      <p:sp>
        <p:nvSpPr>
          <p:cNvPr id="6" name="Content Placeholder 5"/>
          <p:cNvSpPr>
            <a:spLocks noGrp="1"/>
          </p:cNvSpPr>
          <p:nvPr>
            <p:ph sz="half" idx="4"/>
          </p:nvPr>
        </p:nvSpPr>
        <p:spPr/>
        <p:txBody>
          <a:bodyPr/>
          <a:lstStyle/>
          <a:p>
            <a:r>
              <a:t>1. 数据分析与处理是智能景观设计中的重要环节，需要通过数据挖掘、机器学习等技术对采集的数据进行分析和处理，提取有价值的信息，为景观的设计和管理提供决策依据。</a:t>
            </a:r>
          </a:p>
          <a:p>
            <a:r>
              <a:t>2. 数据分析与处理技术可以实现景观环境数据的深度挖掘和分析，为景观的设计和管理提供决策依据，提高景观的可持续发展水平。</a:t>
            </a:r>
          </a:p>
          <a:p>
            <a:r>
              <a:t>3. 数据分析与处理技术在智能景观设计中的应用前景广阔，可以实现景观环境数据的深度挖掘和分析，为景观的设计和管理提供决策依据，提高景观的可持续发展水平和管理效率。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物联网技术在景观设计中的应用</a:t>
            </a:r>
          </a:p>
        </p:txBody>
      </p:sp>
      <p:sp>
        <p:nvSpPr>
          <p:cNvPr id="3" name="Text Placeholder 2"/>
          <p:cNvSpPr>
            <a:spLocks noGrp="1"/>
          </p:cNvSpPr>
          <p:nvPr>
            <p:ph type="body" idx="1"/>
          </p:nvPr>
        </p:nvSpPr>
        <p:spPr/>
        <p:txBody>
          <a:bodyPr/>
          <a:lstStyle/>
          <a:p>
            <a:r>
              <a:t>智慧景观设计中的控制与管理</a:t>
            </a:r>
          </a:p>
        </p:txBody>
      </p:sp>
      <p:sp>
        <p:nvSpPr>
          <p:cNvPr id="4" name="Content Placeholder 3"/>
          <p:cNvSpPr>
            <a:spLocks noGrp="1"/>
          </p:cNvSpPr>
          <p:nvPr>
            <p:ph sz="half" idx="2"/>
          </p:nvPr>
        </p:nvSpPr>
        <p:spPr/>
        <p:txBody>
          <a:bodyPr/>
          <a:lstStyle/>
          <a:p>
            <a:r>
              <a:t>1. 控制与管理是智能景观设计中的重要环节，需要通过控制系统和管理系统对景观环境进行智能化控制和管理，以实现景观的可持续发展和生态平衡。</a:t>
            </a:r>
          </a:p>
          <a:p>
            <a:r>
              <a:t>2. 控制与管理技术可以实现景观环境的智能化控制和管理，提高景观的可持续发展水平，改善景观的环境质量和生态平衡，同时提升景观的设计和管理效率。</a:t>
            </a:r>
          </a:p>
          <a:p>
            <a:r>
              <a:t>3. 控制与管理技术在智能景观设计中的应用前景广阔，可以实现景观环境的智能化控制和管理，提高景观的可持续发展水平，改善景观的环境质量和生态平衡。</a:t>
            </a:r>
          </a:p>
        </p:txBody>
      </p:sp>
      <p:sp>
        <p:nvSpPr>
          <p:cNvPr id="5" name="Text Placeholder 4"/>
          <p:cNvSpPr>
            <a:spLocks noGrp="1"/>
          </p:cNvSpPr>
          <p:nvPr>
            <p:ph type="body" idx="3"/>
          </p:nvPr>
        </p:nvSpPr>
        <p:spPr/>
        <p:txBody>
          <a:bodyPr/>
          <a:lstStyle/>
          <a:p>
            <a:r>
              <a:t>智慧景观设计中的应用案例</a:t>
            </a:r>
          </a:p>
        </p:txBody>
      </p:sp>
      <p:sp>
        <p:nvSpPr>
          <p:cNvPr id="6" name="Content Placeholder 5"/>
          <p:cNvSpPr>
            <a:spLocks noGrp="1"/>
          </p:cNvSpPr>
          <p:nvPr>
            <p:ph sz="half" idx="4"/>
          </p:nvPr>
        </p:nvSpPr>
        <p:spPr/>
        <p:txBody>
          <a:bodyPr/>
          <a:lstStyle/>
          <a:p>
            <a:r>
              <a:t>1. 智能景观设计已经在多个领域得到了应用，包括城市公园、景区、校园、住宅小区、商业区等，取得了良好的效果。</a:t>
            </a:r>
          </a:p>
          <a:p>
            <a:r>
              <a:t>2. 智能景观设计在多个领域的应用案例表明，物联网技术可以有效提升景观的可持续发展水平，改善景观的环境质量和生态平衡，同时提升景观的设计和管理效率。</a:t>
            </a:r>
          </a:p>
          <a:p>
            <a:r>
              <a:t>3. 未来，智能景观设计将得到更加广泛的应用，为人们提供更加舒适、更加宜居的生活环境。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智能景观设计与物联网融合的优势</a:t>
            </a:r>
          </a:p>
        </p:txBody>
      </p:sp>
      <p:sp>
        <p:nvSpPr>
          <p:cNvPr id="3" name="Subtitle 2"/>
          <p:cNvSpPr>
            <a:spLocks noGrp="1"/>
          </p:cNvSpPr>
          <p:nvPr>
            <p:ph type="subTitle" idx="1"/>
          </p:nvPr>
        </p:nvSpPr>
        <p:spPr/>
        <p:txBody>
          <a:bodyPr/>
          <a:lstStyle/>
          <a:p>
            <a:r>
              <a:t>智能景观设计与物联网应用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智能景观设计与物联网融合的优势</a:t>
            </a:r>
          </a:p>
        </p:txBody>
      </p:sp>
      <p:sp>
        <p:nvSpPr>
          <p:cNvPr id="3" name="Text Placeholder 2"/>
          <p:cNvSpPr>
            <a:spLocks noGrp="1"/>
          </p:cNvSpPr>
          <p:nvPr>
            <p:ph type="body" idx="1"/>
          </p:nvPr>
        </p:nvSpPr>
        <p:spPr/>
        <p:txBody>
          <a:bodyPr/>
          <a:lstStyle/>
          <a:p>
            <a:r>
              <a:t>智能感知与数据采集</a:t>
            </a:r>
          </a:p>
        </p:txBody>
      </p:sp>
      <p:sp>
        <p:nvSpPr>
          <p:cNvPr id="4" name="Content Placeholder 3"/>
          <p:cNvSpPr>
            <a:spLocks noGrp="1"/>
          </p:cNvSpPr>
          <p:nvPr>
            <p:ph sz="half" idx="2"/>
          </p:nvPr>
        </p:nvSpPr>
        <p:spPr/>
        <p:txBody>
          <a:bodyPr/>
          <a:lstStyle/>
          <a:p>
            <a:r>
              <a:t>1. 物联网技术为景观融入感知与交互的新功能，传感器和物联网设备可获取实时数据，包括温度、湿度、光照、风速、污染物浓度等环境信息，以及植物生长状况、土壤水分等景观要素信息。</a:t>
            </a:r>
          </a:p>
          <a:p>
            <a:r>
              <a:t>2. 感知数据通过物联网网络传输至中央控制系统或云平台，实现对景观各项要素的实时监测，便于管理人员及时诊断景观健康状况，识别潜在问题，优化管理决策。</a:t>
            </a:r>
          </a:p>
          <a:p>
            <a:r>
              <a:t>3. 智能感知与数据采集系统也为景观设计提供依据，通过分析历史数据，景观设计师可以洞悉景观各要素的动态变化规律，优化景观的空间布局、植物配置和设施设计，提升景观的生态效益和美学品质。</a:t>
            </a:r>
          </a:p>
        </p:txBody>
      </p:sp>
      <p:sp>
        <p:nvSpPr>
          <p:cNvPr id="5" name="Text Placeholder 4"/>
          <p:cNvSpPr>
            <a:spLocks noGrp="1"/>
          </p:cNvSpPr>
          <p:nvPr>
            <p:ph type="body" idx="3"/>
          </p:nvPr>
        </p:nvSpPr>
        <p:spPr/>
        <p:txBody>
          <a:bodyPr/>
          <a:lstStyle/>
          <a:p>
            <a:r>
              <a:t>智能灌溉与水资源管理</a:t>
            </a:r>
          </a:p>
        </p:txBody>
      </p:sp>
      <p:sp>
        <p:nvSpPr>
          <p:cNvPr id="6" name="Content Placeholder 5"/>
          <p:cNvSpPr>
            <a:spLocks noGrp="1"/>
          </p:cNvSpPr>
          <p:nvPr>
            <p:ph sz="half" idx="4"/>
          </p:nvPr>
        </p:nvSpPr>
        <p:spPr/>
        <p:txBody>
          <a:bodyPr/>
          <a:lstStyle/>
          <a:p>
            <a:r>
              <a:t>1. 物联网技术使景观灌溉系统实现智能化，通过传感器监测土壤水分含量、植物需水状况和天气情况，自动调节灌溉时间和水量，优化用水效率，减少水资源浪费。</a:t>
            </a:r>
          </a:p>
          <a:p>
            <a:r>
              <a:t>2. 智能灌溉系统还能与天气预报系统和水资源管理平台联动，在暴雨或干旱等极端天气情况下及时调整灌溉方案，确保景观植物的生长需求得到满足，同时避免造成水涝或干旱危害。</a:t>
            </a:r>
          </a:p>
          <a:p>
            <a:r>
              <a:t>3. 智能灌溉与水资源管理系统还具有节能减排作用，减少了人力物力投入，优化了灌溉过程，有效节约能源和水资源，降低景观维护成本。</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智能景观设计与物联网融合的优势</a:t>
            </a:r>
          </a:p>
        </p:txBody>
      </p:sp>
      <p:sp>
        <p:nvSpPr>
          <p:cNvPr id="3" name="Content Placeholder 2"/>
          <p:cNvSpPr>
            <a:spLocks noGrp="1"/>
          </p:cNvSpPr>
          <p:nvPr>
            <p:ph sz="half" idx="2"/>
          </p:nvPr>
        </p:nvSpPr>
        <p:spPr/>
        <p:txBody>
          <a:bodyPr/>
          <a:lstStyle/>
          <a:p>
            <a:r>
              <a:t>1. 物联网技术使景观照明系统实现智能化，通过传感器和控制系统动态调节照明强度和照射角度，实现节能和景观效果平衡。</a:t>
            </a:r>
          </a:p>
          <a:p>
            <a:r>
              <a:t>2. 智能照明系统还可根据季节、时间、天气状况、活动需求等因素自动调整照明策略，实现节能与景观美学效果的最优化。</a:t>
            </a:r>
          </a:p>
          <a:p>
            <a:r>
              <a:t>3. 智能照明与能源管理系统还能与智慧城市平台联动，实现跨区域、跨行业的数据共享与协同控制，优化城市能源分配和管理，提升景观照明系统的能源利用效率。</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智能照明与能源管理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智能景观设计与物联网应用案例</a:t>
            </a:r>
          </a:p>
        </p:txBody>
      </p:sp>
      <p:sp>
        <p:nvSpPr>
          <p:cNvPr id="3" name="Subtitle 2"/>
          <p:cNvSpPr>
            <a:spLocks noGrp="1"/>
          </p:cNvSpPr>
          <p:nvPr>
            <p:ph type="subTitle" idx="1"/>
          </p:nvPr>
        </p:nvSpPr>
        <p:spPr/>
        <p:txBody>
          <a:bodyPr/>
          <a:lstStyle/>
          <a:p>
            <a:r>
              <a:t>智能景观设计与物联网应用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智能景观设计与物联网应用案例</a:t>
            </a:r>
          </a:p>
        </p:txBody>
      </p:sp>
      <p:sp>
        <p:nvSpPr>
          <p:cNvPr id="3" name="Text Placeholder 2"/>
          <p:cNvSpPr>
            <a:spLocks noGrp="1"/>
          </p:cNvSpPr>
          <p:nvPr>
            <p:ph type="body" idx="1"/>
          </p:nvPr>
        </p:nvSpPr>
        <p:spPr/>
        <p:txBody>
          <a:bodyPr/>
          <a:lstStyle/>
          <a:p>
            <a:r>
              <a:t>智慧园林综合管理平台</a:t>
            </a:r>
          </a:p>
        </p:txBody>
      </p:sp>
      <p:sp>
        <p:nvSpPr>
          <p:cNvPr id="4" name="Content Placeholder 3"/>
          <p:cNvSpPr>
            <a:spLocks noGrp="1"/>
          </p:cNvSpPr>
          <p:nvPr>
            <p:ph sz="half" idx="2"/>
          </p:nvPr>
        </p:nvSpPr>
        <p:spPr/>
        <p:txBody>
          <a:bodyPr/>
          <a:lstStyle/>
          <a:p>
            <a:r>
              <a:t>1. 构建物联网感知层，通过传感设备实时采集园林内环境数据，如气温、湿度、光照、土壤水分等；</a:t>
            </a:r>
          </a:p>
          <a:p>
            <a:r>
              <a:t>2. 建设网络传输层，利用有线或无线网络将数据传输到数据处理中心；</a:t>
            </a:r>
          </a:p>
          <a:p>
            <a:r>
              <a:t>3. 搭建数据处理及分析平台，对采集的数据进行分析处理，提取有价值的信息，生成决策报告。</a:t>
            </a:r>
          </a:p>
        </p:txBody>
      </p:sp>
      <p:sp>
        <p:nvSpPr>
          <p:cNvPr id="5" name="Text Placeholder 4"/>
          <p:cNvSpPr>
            <a:spLocks noGrp="1"/>
          </p:cNvSpPr>
          <p:nvPr>
            <p:ph type="body" idx="3"/>
          </p:nvPr>
        </p:nvSpPr>
        <p:spPr/>
        <p:txBody>
          <a:bodyPr/>
          <a:lstStyle/>
          <a:p>
            <a:r>
              <a:t>智能灌溉系统</a:t>
            </a:r>
          </a:p>
        </p:txBody>
      </p:sp>
      <p:sp>
        <p:nvSpPr>
          <p:cNvPr id="6" name="Content Placeholder 5"/>
          <p:cNvSpPr>
            <a:spLocks noGrp="1"/>
          </p:cNvSpPr>
          <p:nvPr>
            <p:ph sz="half" idx="4"/>
          </p:nvPr>
        </p:nvSpPr>
        <p:spPr/>
        <p:txBody>
          <a:bodyPr/>
          <a:lstStyle/>
          <a:p>
            <a:r>
              <a:t>1. 利用物联网技术，实时监测土壤水分含量，准确掌握土壤水分状况；</a:t>
            </a:r>
          </a:p>
          <a:p>
            <a:r>
              <a:t>2. 根据土壤水分含量，自动调整灌溉时间和水量，避免过度灌溉或灌溉不足；</a:t>
            </a:r>
          </a:p>
          <a:p>
            <a:r>
              <a:t>3. 通过手机APP或电脑端，远程控制灌溉系统，实现智能化的灌溉管理。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智能景观设计与物联网应用案例</a:t>
            </a:r>
          </a:p>
        </p:txBody>
      </p:sp>
      <p:sp>
        <p:nvSpPr>
          <p:cNvPr id="3" name="Text Placeholder 2"/>
          <p:cNvSpPr>
            <a:spLocks noGrp="1"/>
          </p:cNvSpPr>
          <p:nvPr>
            <p:ph type="body" idx="1"/>
          </p:nvPr>
        </p:nvSpPr>
        <p:spPr/>
        <p:txBody>
          <a:bodyPr/>
          <a:lstStyle/>
          <a:p>
            <a:r>
              <a:t>智能照明系统</a:t>
            </a:r>
          </a:p>
        </p:txBody>
      </p:sp>
      <p:sp>
        <p:nvSpPr>
          <p:cNvPr id="4" name="Content Placeholder 3"/>
          <p:cNvSpPr>
            <a:spLocks noGrp="1"/>
          </p:cNvSpPr>
          <p:nvPr>
            <p:ph sz="half" idx="2"/>
          </p:nvPr>
        </p:nvSpPr>
        <p:spPr/>
        <p:txBody>
          <a:bodyPr/>
          <a:lstStyle/>
          <a:p>
            <a:r>
              <a:t>1. 利用光照传感器，实时监测园林内光照强度，根据不同时段和季节，自动调节照明亮度；</a:t>
            </a:r>
          </a:p>
          <a:p>
            <a:r>
              <a:t>2. 通过手机APP或电脑端，远程控制照明系统，实现智能化的照明管理；</a:t>
            </a:r>
          </a:p>
          <a:p>
            <a:r>
              <a:t>3. 通过智能照明系统，可以有效节约能源，减少温室气体排放。</a:t>
            </a:r>
          </a:p>
        </p:txBody>
      </p:sp>
      <p:sp>
        <p:nvSpPr>
          <p:cNvPr id="5" name="Text Placeholder 4"/>
          <p:cNvSpPr>
            <a:spLocks noGrp="1"/>
          </p:cNvSpPr>
          <p:nvPr>
            <p:ph type="body" idx="3"/>
          </p:nvPr>
        </p:nvSpPr>
        <p:spPr/>
        <p:txBody>
          <a:bodyPr/>
          <a:lstStyle/>
          <a:p>
            <a:r>
              <a:t>智能安防系统</a:t>
            </a:r>
          </a:p>
        </p:txBody>
      </p:sp>
      <p:sp>
        <p:nvSpPr>
          <p:cNvPr id="6" name="Content Placeholder 5"/>
          <p:cNvSpPr>
            <a:spLocks noGrp="1"/>
          </p:cNvSpPr>
          <p:nvPr>
            <p:ph sz="half" idx="4"/>
          </p:nvPr>
        </p:nvSpPr>
        <p:spPr/>
        <p:txBody>
          <a:bodyPr/>
          <a:lstStyle/>
          <a:p>
            <a:r>
              <a:t>1. 利用摄像头、红外传感器等设备，实时监测园林内安全情况，发现异常情况及时报警；</a:t>
            </a:r>
          </a:p>
          <a:p>
            <a:r>
              <a:t>2. 通过手机APP或电脑端，远程监控园林安全，实现智能化的安防管理；</a:t>
            </a:r>
          </a:p>
          <a:p>
            <a:r>
              <a:t>3. 通过智能安防系统，可以有效防止盗窃、破坏等安全事件的发生，维护园林的安全。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智能景观设计与物联网应用案例</a:t>
            </a:r>
          </a:p>
        </p:txBody>
      </p:sp>
      <p:sp>
        <p:nvSpPr>
          <p:cNvPr id="3" name="Text Placeholder 2"/>
          <p:cNvSpPr>
            <a:spLocks noGrp="1"/>
          </p:cNvSpPr>
          <p:nvPr>
            <p:ph type="body" idx="1"/>
          </p:nvPr>
        </p:nvSpPr>
        <p:spPr/>
        <p:txBody>
          <a:bodyPr/>
          <a:lstStyle/>
          <a:p>
            <a:r>
              <a:t>智能导览系统</a:t>
            </a:r>
          </a:p>
        </p:txBody>
      </p:sp>
      <p:sp>
        <p:nvSpPr>
          <p:cNvPr id="4" name="Content Placeholder 3"/>
          <p:cNvSpPr>
            <a:spLocks noGrp="1"/>
          </p:cNvSpPr>
          <p:nvPr>
            <p:ph sz="half" idx="2"/>
          </p:nvPr>
        </p:nvSpPr>
        <p:spPr/>
        <p:txBody>
          <a:bodyPr/>
          <a:lstStyle/>
          <a:p>
            <a:r>
              <a:t>1. 通过手机APP或电子导览屏，提供园林内景点介绍、导航、路线规划等服务；</a:t>
            </a:r>
          </a:p>
          <a:p>
            <a:r>
              <a:t>2. 利用蓝牙技术或二维码扫描技术，实现游客与园林景点的互动，增强游客的游览体验；</a:t>
            </a:r>
          </a:p>
          <a:p>
            <a:r>
              <a:t>3. 通过智能导览系统，可以提升游客对园林的了解和兴趣，提高游客满意度。</a:t>
            </a:r>
          </a:p>
        </p:txBody>
      </p:sp>
      <p:sp>
        <p:nvSpPr>
          <p:cNvPr id="5" name="Text Placeholder 4"/>
          <p:cNvSpPr>
            <a:spLocks noGrp="1"/>
          </p:cNvSpPr>
          <p:nvPr>
            <p:ph type="body" idx="3"/>
          </p:nvPr>
        </p:nvSpPr>
        <p:spPr/>
        <p:txBody>
          <a:bodyPr/>
          <a:lstStyle/>
          <a:p>
            <a:r>
              <a:t>智慧农业</a:t>
            </a:r>
          </a:p>
        </p:txBody>
      </p:sp>
      <p:sp>
        <p:nvSpPr>
          <p:cNvPr id="6" name="Content Placeholder 5"/>
          <p:cNvSpPr>
            <a:spLocks noGrp="1"/>
          </p:cNvSpPr>
          <p:nvPr>
            <p:ph sz="half" idx="4"/>
          </p:nvPr>
        </p:nvSpPr>
        <p:spPr/>
        <p:txBody>
          <a:bodyPr/>
          <a:lstStyle/>
          <a:p>
            <a:r>
              <a:t>1. 构建物联网感知层，通过传感设备实时采集农田环境数据，如气温、湿度、光照、土壤水分等；</a:t>
            </a:r>
          </a:p>
          <a:p>
            <a:r>
              <a:t>2. 建设网络传输层，利用有线或无线网络将数据传输到数据处理中心；</a:t>
            </a:r>
          </a:p>
          <a:p>
            <a:r>
              <a:t>3. 搭建数据处理及分析平台，对采集的数据进行分析处理，提取有价值的信息，生成决策报告。</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https://d.book118.com/208011024054006043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智能景观设计概述</vt:lpstr>
      <vt:lpstr> 智能景观设计概述</vt:lpstr>
      <vt:lpstr> 智能景观设计概述</vt:lpstr>
      <vt:lpstr> 智能景观设计概述</vt:lpstr>
      <vt:lpstr> 物联网技术在景观设计中的应用</vt:lpstr>
      <vt:lpstr> 物联网技术在景观设计中的应用</vt:lpstr>
      <vt:lpstr> 物联网技术在景观设计中的应用</vt:lpstr>
      <vt:lpstr> 物联网技术在景观设计中的应用</vt:lpstr>
      <vt:lpstr> 智能景观设计与物联网融合的优势</vt:lpstr>
      <vt:lpstr> 智能景观设计与物联网融合的优势</vt:lpstr>
      <vt:lpstr> 智能景观设计与物联网融合的优势</vt:lpstr>
      <vt:lpstr> 智能景观设计与物联网应用案例</vt:lpstr>
      <vt:lpstr> 智能景观设计与物联网应用案例</vt:lpstr>
      <vt:lpstr> 智能景观设计与物联网应用案例</vt:lpstr>
      <vt:lpstr> 智能景观设计与物联网应用案例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2024-09-22T22:19:54.572</cp:lastPrinted>
  <dcterms:created xsi:type="dcterms:W3CDTF">2024-09-22T14:19:54Z</dcterms:created>
  <dcterms:modified xsi:type="dcterms:W3CDTF">2024-09-22T14:19:56Z</dcterms:modified>
</cp:coreProperties>
</file>