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07476-41BC-4DA7-9DDD-A7CB24E85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1274D-EAAE-40DE-9BE1-1995C1151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AB170-C1E7-443C-A0F3-3B86A06B4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958B75-A5DD-46E4-9069-FF813ACFE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F6C0EE-8406-4FD3-87E0-34C80DCA3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A2979A-D3CF-41DB-A7B9-0338987D9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BEE123-913B-4248-A3C7-8F007482F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39E134-87D8-4E83-A433-1482C0029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2C647-7795-4C3E-B664-581CA35F4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0944E-EDD1-4B56-BF6E-731CAD19F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9E931-D061-4A35-918F-FC85221F2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1104500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QHSE管理体体系概述</a:t>
            </a:r>
            <a:endParaRPr lang="en-US" sz="57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2024-01-13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BIG DATA EMPOWERS TO CREATE A NEW</a:t>
            </a:r>
            <a:endParaRPr lang="en-US" sz="12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ERA</a:t>
            </a:r>
            <a:endParaRPr lang="en-US" sz="12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QHSE管理体系的核心要素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QHSE管理体系的实施与运行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QHSE管理体系的监管与评估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QHSE管理体系的挑战与对策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QHSE管理体系的未来发展趋势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BIG DATA EMPOWERS TO CREATE A NEW</a:t>
            </a:r>
            <a:endParaRPr lang="en-US" sz="12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ERA</a:t>
            </a:r>
            <a:endParaRPr lang="en-US" sz="12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40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通过实施QHSE管理体系，企业可以整合质量、健康、安全和环境等方面的管理要求，提高综合管理水平，增强企业竞争力。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提高企业综合管理水平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随着国内外法律法规对质量、健康、安全和环境方面的要求越来越严格，企业需要建立和实施QHSE管理体系，确保合规经营。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应对法律法规要求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QHSE管理体系强调预防为主、持续改进的思想，有助于企业实现经济、社会和环境效益的协调发展，促进可持续发展。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促进可持续发展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95" r="1999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QHSE管理体系是一种综合性的管理体系，旨在通过整合质量、健康、安全和环境等方面的管理要求，提高企业的整体绩效。它包括组织结构、职责权限、资源保障、过程控制、监督检查和持续改进等方面。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实施QHSE管理体系有助于企业提高产品和服务质量，保障员工健康和安全，减少环境污染和资源浪费，增强企业社会责任感和公信力。同时，QHSE管理体系也是企业参与国际竞争和合作的重要条件之一。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意义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QHSE管理体系的定义和意义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BIG DATA EMPOWERS TO CREATE A NEW</a:t>
            </a:r>
            <a:endParaRPr lang="en-US" sz="12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ERA</a:t>
            </a:r>
            <a:endParaRPr lang="en-US" sz="12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QHSE管理体系的核心要素</a:t>
            </a:r>
            <a:endParaRPr lang="en-US" sz="40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208" r="122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质量方针和目标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质量策划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质量控制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质量改进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质量管理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制定明确的质量方针和目标，确保产品和服务的质量符合预期和标准。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通过检验、测试等手段对产品和服务进行质量控制，确保质量符合要求。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进行质量策划，包括确定质量要求、制定质量计划和措施等。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持续改进质量管理体系，提高产品和服务的质量水平。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确保员工的身体健康和安全，预防职业病和工伤事故的发生。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健康安全管理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遵守环境保护法律法规，减少对环境的影响，促进可持续发展。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环境保护管理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识别危险源并进行风险评估，采取相应的措施降低风险。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危险源辨识与风险评估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建立健全的应急管理体系，确保在紧急情况下能够及时响应和处理。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应急管理与响应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健康安全环保管理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严格遵守国家法律法规和行业标准，确保企业合法经营。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遵守法律法规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诚信经营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员工权益保障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社会公益事业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坚持诚信经营，维护企业形象和声誉。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保障员工的合法权益，提供良好的工作环境和福利待遇。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积极参与社会公益事业，回馈社会，提升企业社会形象。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社会责任管理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BIG DATA EMPOWERS TO CREATE A NEW</a:t>
            </a:r>
            <a:endParaRPr lang="en-US" sz="12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ERA</a:t>
            </a:r>
            <a:endParaRPr lang="en-US" sz="12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QHSE管理体系的实施与运行</a:t>
            </a:r>
            <a:endParaRPr lang="en-US" sz="40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制定QHSE管理方针和目标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方针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安全第一，预防为主，全员参与，持续改进。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目标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实现零事故、零伤害、零污染、零缺陷，提高员工满意度和客户满意度。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设立QHSE管理委员会，下设QHSE管理部门，配备专职管理人员。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组织机构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明确各级管理人员和员工的QHSE职责，建立责任制，确保管理体系的有效运行。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职责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建立QHSE管理组织机构和职责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https://d.book118.com/208011045007006032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2024-09-09T06:21:32.452</cp:lastPrinted>
  <dcterms:created xsi:type="dcterms:W3CDTF">2024-09-08T22:21:32Z</dcterms:created>
  <dcterms:modified xsi:type="dcterms:W3CDTF">2024-09-08T22:21:34Z</dcterms:modified>
</cp:coreProperties>
</file>