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6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777EF-2815-4A51-8C6C-59A6F6CE1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2A965-6775-49F0-ABEC-9203E749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FD7B-10E8-420B-AD96-646894A4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A145E-4BE0-4087-8E43-FF3EFDB23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523E7-BD2D-409A-8E47-53CBBEA94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7A391-6F30-4CBA-ACDF-38EE34F2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6EB00-DF4B-4525-B7AE-05E0277A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58725-559B-4F3B-88D2-DCDDDE22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76798-17B8-4D09-B8B1-24E27FA13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AB4DA-1DFB-479B-BCB3-640FD117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6A048-8185-4BFB-8D5F-FF72003F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3.png" /><Relationship Id="rId7" Type="http://schemas.openxmlformats.org/officeDocument/2006/relationships/tags" Target="../tags/tag2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3.png" /><Relationship Id="rId7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3.png" /><Relationship Id="rId7" Type="http://schemas.openxmlformats.org/officeDocument/2006/relationships/tags" Target="../tags/tag3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3.png" /><Relationship Id="rId7" Type="http://schemas.openxmlformats.org/officeDocument/2006/relationships/tags" Target="../tags/tag3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3.png" /><Relationship Id="rId7" Type="http://schemas.openxmlformats.org/officeDocument/2006/relationships/tags" Target="../tags/tag3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3.png" /><Relationship Id="rId7" Type="http://schemas.openxmlformats.org/officeDocument/2006/relationships/tags" Target="../tags/tag35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1100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论中国新型智库管理模式的创新方向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一、创新组织管理模式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三、创新研究方法和技术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二、创新人才培养模式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四、创新合作交流模式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中国社会经济的快速发展，智库在政策制定、决策执行和公共事务处理等方面发挥着越来越重要的作用。然而，传统的智库管理模式已经无法满足现代社会对政策研究、决策咨询和公共事务处理的需求。因此，探讨中国新型智库管理模式的创新方向，对于提高智库的综合素质和能力具有重要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一、创新组织管理模式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1、建立多元化、开放型的组织结构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1、建立多元化、开放型的组织结构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传统的智库组织结构往往比较单一，缺乏足够的开放性和多元化。新型智库应该积极探索多元化的组织结构，如采用项目制、联盟制等灵活的组织形式，根据研究领域、地域分布等因素进行分类管理。同时，要积极引入外部优秀人才和资源，建立开放型的组织结构，提高智库的整体素质和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2、实施全面质量管理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2、实施全面质量管理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全面质量管理是一种以质量为核心、以组织全员参与为基础的管理理念。在智库管理中引入全面质量管理，可以有效地提高智库的研究质量和效率。通过建立完善的质量管理体系，加强研究过程中的质量控制和监督，实施质量评估和改进措施，确保研究报告的准确性和可靠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二、创新人才培养模式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1、加强复合型人才培养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1、加强复合型人才培养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复合型人才是指具备多种学科背景和综合素质的人才。在智库研究中，复合型人才具有独特的优势和价值。新型智库应该积极探索跨学科、跨领域的人才培养模式，培养一批具备多学科背景和综合素质的复合型人才，以满足社会对多元化、复杂化研究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2、建立人才激励机制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2、建立人才激励机制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建立完善的人才激励机制是新型智库成功的关键之一。新型智库应该根据人才的特点和需求，制定科学合理的人才评价标准和方法，建立以绩效为导向的薪酬制度和晋升机制，激励人才发挥潜能，提高研究能力和水平。同时，要注重人才的职业规划和发展，提供良好的培训和发展机会，激发人才的积极性和创造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三、创新研究方法和技术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1、引入大数据和人工智能技术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1、引入大数据和人工智能技术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大数据和人工智能技术的快速发展，新型智库应该积极引入这些技术，提高研究效率和精度。通过利用大数据技术，可以对海量数据进行挖掘和分析，为政策制定和决策提供科学依据。人工智能技术可以提高数据分析和预测的准确性，为公共事务处理提供更加精准的决策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2、推广多学科交叉融合的研究方法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2、推广多学科交叉融合的研究方法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多学科交叉融合的研究方法有助于拓展研究的广度和深度。新型智库应该积极推广多学科交叉融合的研究方法，将不同学科的理论和方法有机地结合起来，形成多学科综合研究的优势和特色。同时，要注重与其他领域的合作和交流，推动跨领域的研究合作和创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四、创新合作交流模式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https://d.book118.com/208011100101006030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PowerPoint Presentation</vt:lpstr>
      <vt:lpstr>1、建立多元化、开放型的组织结构</vt:lpstr>
      <vt:lpstr>PowerPoint Presentation</vt:lpstr>
      <vt:lpstr>2、实施全面质量管理</vt:lpstr>
      <vt:lpstr>PowerPoint Presentation</vt:lpstr>
      <vt:lpstr>PowerPoint Presentation</vt:lpstr>
      <vt:lpstr>1、加强复合型人才培养</vt:lpstr>
      <vt:lpstr>PowerPoint Presentation</vt:lpstr>
      <vt:lpstr>2、建立人才激励机制</vt:lpstr>
      <vt:lpstr>PowerPoint Presentation</vt:lpstr>
      <vt:lpstr>PowerPoint Presentation</vt:lpstr>
      <vt:lpstr>1、引入大数据和人工智能技术</vt:lpstr>
      <vt:lpstr>PowerPoint Presentation</vt:lpstr>
      <vt:lpstr>2、推广多学科交叉融合的研究方法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2024-09-07T03:30:47.399</cp:lastPrinted>
  <dcterms:created xsi:type="dcterms:W3CDTF">2024-09-06T19:30:47Z</dcterms:created>
  <dcterms:modified xsi:type="dcterms:W3CDTF">2024-09-06T19:30:54Z</dcterms:modified>
</cp:coreProperties>
</file>