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185F77-0503-4800-8967-1EF9E0942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CD6FF-FA17-488D-BF96-F8F363307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06F17-E98B-4570-916F-ADCF60C06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D35BAC-A3D9-4070-8BBA-9B6B1BAA0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C2D503-9C91-4178-8F39-B0643AA03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F1AFE8-66B4-4F9B-A548-1ABDABFD9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383B01-EF00-4CF7-970C-245BE8BA4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04AE77-EA88-42CD-8050-CAB349B18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870676-3800-41C6-A51D-FA410F47B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9F6487-781B-485E-9CB5-100F97D8A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F4C06-14EC-44D3-82A7-F9EFA84C0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11132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肝性脑病的护理查房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肝性脑病的概述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肝性脑病的护理评估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肝性脑病的护理措施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肝性脑病的健康教育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肝性脑病的护理研究进展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肝性脑病的概述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肝性脑病（HE）是一种由肝功能衰竭引起的神经精神综合征，主要表现为意识障碍、行为失常和昏迷等症状。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肝性脑病可分为急性型、慢性型和亚临床型，每种类型的症状和严重程度有所不同。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602" b="1960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肝性脑病的主要病因是肝功能衰竭，通常由严重肝炎、肝硬化、肝癌等疾病引起。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肝性脑病的发病机制较为复杂，涉及氨中毒、假性神经递质、炎症反应等多个方面。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肝性脑病的临床表现主要包括意识障碍、行为失常、昏迷、扑翼样震颤等症状。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肝性脑病的诊断主要依据临床表现、肝功能检查和脑电图等检查结果，并根据不同的分类进行诊断和治疗。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肝性脑病的护理评估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意识状态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认知能力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行为表现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生命体征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观察患者的意识状态，判断是否出现嗜睡、昏迷等异常表现。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评估患者的认知能力，包括记忆力、注意力、语言表达能力等。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观察患者的行为变化，如性格、行为习惯等是否出现异常。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监测患者的体温、呼吸、心率、血压等指标，判断病情严重程度。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543" r="1054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027" r="1602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10" r="1691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了解患者的基本情况，包括年龄、性别、病史等。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选择合适的时间进行评估，避免在患者疲劳或情绪激动时进行。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采用观察、交流、量表评估等方式进行评估。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保持客观、准确、及时地记录评估结果，避免主观臆断和遗漏。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评估前准备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评估时间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评估方式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6404" r="2640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7339" r="2733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对评估结果进行综合分析，判断患者的病情状况和认知能力。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分析评估结果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根据评估结果制定个性化的护理计划，包括护理目标、护理措施等。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根据患者的病情变化及时调整护理方案，以保证护理效果。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调整护理方案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对护理效果进行反馈和总结，不断改进和完善护理流程和方法。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评估结果分析与处理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肝性脑病的护理措施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https://d.book118.com/208011132106006024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2024-08-31T22:11:45.511</cp:lastPrinted>
  <dcterms:created xsi:type="dcterms:W3CDTF">2024-08-31T14:11:45Z</dcterms:created>
  <dcterms:modified xsi:type="dcterms:W3CDTF">2024-08-31T14:11:47Z</dcterms:modified>
</cp:coreProperties>
</file>