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B7B12-B228-438A-A6B4-16D711584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858505-FC7F-4389-A0C5-4CD5D6EC1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4927C3-E747-464F-A8CF-8C38F1B9A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284934-832B-4FD9-B43B-1F5131641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BD3D4B-705B-454B-8485-F2B2D3826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A0C4F8-11BE-42F4-9384-68C7F2775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F5E76E-78EC-4128-979E-59A9C73FB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219402-FA97-4CFD-A450-0005C84AA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15700F-8503-4638-87A2-2291BBABC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2F6974-03D8-4C50-A986-D339BA86A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E63BE-A0B8-4262-8C8F-C2AED2E53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12045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护理工作中医院感染问题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医院感染现状及原因分析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护理工作中医院感染防控措施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护理人员在医院感染中的作用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39" r="2539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237" r="1823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医院是患者集中的场所，存在大量病原微生物，易发生交叉感染。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7627" r="1762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护理人员与患者接触频繁，操作多，接触污染机会增加。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护理人员手卫生依从性不高，导致医院感染风险增加。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871" b="2887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33" b="293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提高护理人员对医院感染的认识和重视程度。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加强护理人员手卫生管理，降低医院感染发生率。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为患者提供更加安全、优质的医疗服务。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医院感染现状及原因分析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医院感染病例数量逐年上升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医院感染的病原体多样化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583" b="758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医院感染发生部位分布广泛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医院感染现状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https://d.book118.com/208012045020006027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2024-09-04T18:20:53.479</cp:lastPrinted>
  <dcterms:created xsi:type="dcterms:W3CDTF">2024-09-04T10:20:53Z</dcterms:created>
  <dcterms:modified xsi:type="dcterms:W3CDTF">2024-09-04T10:20:55Z</dcterms:modified>
</cp:coreProperties>
</file>