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281B0-6997-45B1-A3E2-9B20A267C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B65008-EFA1-4C10-943A-DD6AA55F2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3988EF-5E62-41A2-85F1-03622BBF6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90C987-53B2-4711-A260-63073B27E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FFAC44-E863-4F1B-BB2F-9BEA6DDEC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F7D326-F6FF-43AB-8A7B-BC8024D0C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FDDDB7-DEA8-4D93-846B-0884E5630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9FB666-3A49-4118-A8BE-B08862A9A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432B1D-5C29-4B57-AEED-435C285BD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AFFCF-4455-4B41-A988-AFBD76D3B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8F919-58AA-4B86-8BF2-3EE4CB838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1205001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中风中西医结合治疗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中西医对中风的认识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中风中西医结合治疗方法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中风中西医结合治疗的案例分析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中风中西医结合治疗的展望与建议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595" b="859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中风是一种急性脑血管疾病，由于脑部血管阻塞或破裂导致脑组织缺血或出血，进而引发一系列神经功能障碍。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中风可分为缺血性中风和出血性中风两大类，其中缺血性中风包括短暂性脑缺血发作和脑梗死，出血性中风包括脑出血和蛛网膜下腔出血。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255" b="22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中风的症状因个体差异而异，常见的症状包括头痛、恶心、呕吐、意识障碍、偏瘫、失语、感觉障碍等。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中风的体征主要包括偏瘫、偏身感觉障碍、偏盲等，部分患者可能出现吞咽困难、大小便失禁等症状。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中风的症状与体征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708" r="11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中风的常见病因包括动脉粥样硬化、高血压、糖尿病、高血脂等，此外，不良的生活习惯、家族遗传等因素也可能增加中风的风险。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中风的发病机制较为复杂，涉及多个环节，如血流动力学异常、血小板聚集、炎症反应等，最终导致脑血管阻塞或破裂。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中风的病因与发病机制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中西医对中风的认识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西医对中风的认识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4520" r="452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西医认为中风是一种急性脑血管疾病，由于脑部血管阻塞或破裂导致脑组织损伤。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主要病因包括高血压、动脉粥样硬化、心脏病、糖尿病等。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常见的症状包括偏瘫、偏身感觉障碍、语言障碍、意识障碍等。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西医治疗中风主要包括溶栓、抗血小板聚集、降纤等药物治疗，以及手术和康复治疗。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822" b="1382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496" r="1649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中医对中风的认识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中医认为中风是一种因气血逆乱、脑脉痹阻或血溢于脑所致的疾病。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主要病因包括肝肾阴虚、气血瘀滞、痰浊内阻等。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常见的症状包括突然昏仆、半身不遂、口舌歪斜、言语謇涩或不语等。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中医治疗中风主要包括中药治疗、针灸推拿、康复训练等。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症状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中西医结合治疗可以充分发挥中西医各自的优势，提高治疗效果。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提高疗效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中西医结合治疗可以缩短康复时间，减少并发症和后遗症的发生。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缩短康复时间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中西医结合治疗可以降低复发率，提高患者的生活质量和预后。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降低复发率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中西医结合治疗可以促进科研发展，推动中医药和西医的融合与创新。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促进科研发展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中西医结合治疗的重要性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中风中西医结合治疗方法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https://d.book118.com/208012050017006025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2024-09-01T14:27:10.368</cp:lastPrinted>
  <dcterms:created xsi:type="dcterms:W3CDTF">2024-09-01T06:27:10Z</dcterms:created>
  <dcterms:modified xsi:type="dcterms:W3CDTF">2024-09-01T06:27:12Z</dcterms:modified>
</cp:coreProperties>
</file>