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31999-D303-42B7-9D70-4C84D2B90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35DE4-6A5E-481C-BCDE-18C5158A1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CEEBC-D12F-430B-8906-CA49551C5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D40EF2-13F8-49B8-B2EB-12B56EB78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1F93C9-E15C-47D2-80B3-F293E265E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5CEFBC-74CD-474C-90CD-8C9015DBA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BE9F4A-A1C3-480E-9C93-9F6AD54B4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E85B61-E568-40D0-9BC2-031A03937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EDA58B-3D3B-4966-81DB-06FBD4264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F9A02-76AB-484F-BA22-6C8CB17BA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0BCB1-32E3-4061-9BAD-745147BA0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12051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疼痛护理说课PPT视频\n## 1.疼痛护理的基本概念与重要性\n### 1.1疼痛的定义与分类\n### 1.2疼痛护理的概念与目标\n### 1.3疼痛护理的重要性及意义\n## 2.疼痛评估的方法与工具\n### 2.1疼痛评估的基本原则与方法\n### 2.2疼痛评估量表的选择与应用\n### 2.3疼痛评估的时机与频率\n## 3.疼痛护理干预措施\n### 3.1药物治疗与非药物治疗的选择\n### 3.2药物治疗在疼痛护理中的应用\n### 3.3非药物治疗在疼痛护理中的应用\n## 4.疼痛护理的案例分析\n### 4.1疼痛护理案例的收集与分析\n### 4.2疼痛护理案例的分享与讨论\n### 4.3疼痛护理案例的启示与借鉴\n## 5.疼痛护理的未来发展趋势与挑战\n### 5.1疼痛护理的研究进展与创新\n### 5.2疼痛护理实践中的挑战与对策\n### 5.3疼痛护理的未来发展趋势与展望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疼痛护理说课PPT视频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疼痛护理的基本概念与重要性</a:t>
            </a:r>
            <a:endParaRPr/>
          </a:p>
        </p:txBody>
      </p:sp>
      <p:sp>
        <p:nvSpPr>
          <p:cNvPr id="10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6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147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148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9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疼痛的定义</a:t>
                </a:r>
                <a:endParaRPr/>
              </a:p>
            </p:txBody>
          </p:sp>
          <p:sp>
            <p:nvSpPr>
              <p:cNvPr id="1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疼痛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是一种主观感受，涉及生理、心理和社会因素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疼痛可以是急性或慢性，轻度或重度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疼痛可能是身体的局部或全身性不适</a:t>
                </a:r>
                <a:endParaRPr/>
              </a:p>
            </p:txBody>
          </p:sp>
        </p:grpSp>
        <p:grpSp>
          <p:nvGrpSpPr>
            <p:cNvPr id="152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153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4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5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疼痛的分类</a:t>
                </a:r>
                <a:endParaRPr/>
              </a:p>
            </p:txBody>
          </p:sp>
          <p:sp>
            <p:nvSpPr>
              <p:cNvPr id="15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急性疼痛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：通常与组织损伤或炎症有关，如手术、创伤等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慢性疼痛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：持续时间超过3个月，可能与疾病、损伤或神经系统异常有关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神经病理性疼痛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：由于神经系统损伤或疾病引起的疼痛，如糖尿病神经病变、带状疱疹后神经痛等</a:t>
                </a:r>
                <a:endParaRPr/>
              </a:p>
            </p:txBody>
          </p:sp>
        </p:grpSp>
        <p:grpSp>
          <p:nvGrpSpPr>
            <p:cNvPr id="157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158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9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60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疼痛的评估</a:t>
                </a:r>
                <a:endParaRPr/>
              </a:p>
            </p:txBody>
          </p:sp>
          <p:sp>
            <p:nvSpPr>
              <p:cNvPr id="161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数字评分法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：使用0-10的数字来描述疼痛强度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视觉模拟评分法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：使用一条10厘米长的线段来描述疼痛强度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口头描述法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：使用词语来描述疼痛强度，如轻度、中度、重度等</a:t>
                </a:r>
                <a:endParaRPr/>
              </a:p>
            </p:txBody>
          </p:sp>
        </p:grpSp>
      </p:grpSp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疼痛护理的概念</a:t>
                </a:r>
                <a:endParaRPr/>
              </a:p>
            </p:txBody>
          </p:sp>
          <p:sp>
            <p:nvSpPr>
              <p:cNvPr id="1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是指针对疼痛患者的评估、干预和管理的过程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疼痛护理旨在减轻患者的疼痛，提高生活质量，促进康复</a:t>
                </a:r>
                <a:endParaRPr/>
              </a:p>
            </p:txBody>
          </p:sp>
          <p:sp>
            <p:nvSpPr>
              <p:cNvPr id="1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疼痛护理的目标</a:t>
                </a:r>
                <a:endParaRPr/>
              </a:p>
            </p:txBody>
          </p:sp>
          <p:sp>
            <p:nvSpPr>
              <p:cNvPr id="1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缓解疼痛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：采取有效措施减轻患者的疼痛症状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：帮助患者恢复正常生活和工作能力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：协助患者进行疼痛相关的康复训练和治疗</a:t>
                </a:r>
                <a:endParaRPr/>
              </a:p>
            </p:txBody>
          </p:sp>
          <p:sp>
            <p:nvSpPr>
              <p:cNvPr id="1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疼痛护理的概念与目标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疼痛护理的重要性</a:t>
                </a:r>
                <a:endParaRPr/>
              </a:p>
            </p:txBody>
          </p:sp>
          <p:sp>
            <p:nvSpPr>
              <p:cNvPr id="1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：有效的疼痛护理可以提高患者对医疗服务的满意度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：及时、有效的疼痛管理可以减少疼痛相关并发症的发生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降低医疗成本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：疼痛护理可以降低患者的住院时间和医疗费用</a:t>
                </a:r>
                <a:endParaRPr/>
              </a:p>
            </p:txBody>
          </p:sp>
          <p:sp>
            <p:nvSpPr>
              <p:cNvPr id="1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疼痛护理的意义</a:t>
                </a:r>
                <a:endParaRPr/>
              </a:p>
            </p:txBody>
          </p:sp>
          <p:sp>
            <p:nvSpPr>
              <p:cNvPr id="1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人道主义关怀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：疼痛护理体现了对患者的尊重和关爱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促进身心健康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：疼痛护理有助于患者身心健康的恢复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提高医疗服务质量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：疼痛护理是评价医疗服务质量的重要指标之一</a:t>
                </a:r>
                <a:endParaRPr/>
              </a:p>
            </p:txBody>
          </p:sp>
          <p:sp>
            <p:nvSpPr>
              <p:cNvPr id="1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疼痛护理的重要性及意义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疼痛评估的方法与工具</a:t>
            </a:r>
            <a:endParaRPr/>
          </a:p>
        </p:txBody>
      </p:sp>
      <p:sp>
        <p:nvSpPr>
          <p:cNvPr id="20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疼痛评估的基本原则</a:t>
                </a:r>
                <a:endParaRPr/>
              </a:p>
            </p:txBody>
          </p:sp>
          <p:sp>
            <p:nvSpPr>
              <p:cNvPr id="2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：包括疼痛的性质、部位、强度、持续时间、影响等方面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：定期评估疼痛的变化，调整治疗方案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：根据患者的具体情况选择合适的评估方法和工具</a:t>
                </a:r>
                <a:endParaRPr/>
              </a:p>
            </p:txBody>
          </p:sp>
          <p:sp>
            <p:nvSpPr>
              <p:cNvPr id="20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疼痛评估的方法</a:t>
                </a:r>
                <a:endParaRPr/>
              </a:p>
            </p:txBody>
          </p:sp>
          <p:sp>
            <p:nvSpPr>
              <p:cNvPr id="2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：通过患者的自我描述和医生观察来评估疼痛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间接评估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：通过观察患者的行为和生理反应来评估疼痛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客观评估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：使用疼痛评估量表和仪器来评估疼痛</a:t>
                </a:r>
                <a:endParaRPr/>
              </a:p>
            </p:txBody>
          </p:sp>
          <p:sp>
            <p:nvSpPr>
              <p:cNvPr id="21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疼痛评估的基本原则与方法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疼痛评估量表的种类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数字评分法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：使用0-10的数字来描述疼痛强度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视觉模拟评分法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：使用一条10厘米长的线段来描述疼痛强度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口头描述法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：使用词语来描述疼痛强度，如轻度、中度、重度等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疼痛评估量表的选择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根据疼痛类型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：选择适合评估特定类型疼痛的量表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根据患者年龄和认知能力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：选择适合不同年龄段和认知水平的量表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根据评估目的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：选择适合评估疼痛强度、持续时间、影响等方面的量表</a:t>
                </a:r>
                <a:endParaRPr/>
              </a:p>
            </p:txBody>
          </p:sp>
          <p:pic>
            <p:nvPicPr>
              <p:cNvPr id="23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疼痛评估量表的应用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培训医务人员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：确保医务人员熟悉并正确使用疼痛评估量表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：按照评估频率和时间要求，定期进行疼痛评估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分析评估结果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：根据疼痛评估结果调整治疗方案，实现个性化疼痛管理</a:t>
                </a:r>
                <a:endParaRPr/>
              </a:p>
            </p:txBody>
          </p:sp>
          <p:pic>
            <p:nvPicPr>
              <p:cNvPr id="23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疼痛评估量表的选择与应用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疼痛评估的时机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入院时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：对患者进行全面的疼痛评估，了解疼痛的基本情况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治疗过程中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：根据治疗变化和患者反馈，随时进行疼痛评估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出院前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：评估患者的疼痛状况，制定出院后的疼痛管理计划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疼痛评估的频率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：根据疼痛的变化情况，及时调整评估频率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规律评估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：对于轻度疼痛，可以每4-6小时评估一次；对于中度或重度疼痛，可以每1-2小时评估一次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特殊情况下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：如患者出现疼痛加重或新发的疼痛症状，应立即进行评估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疼痛评估的时机与频率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疼痛护理干预措施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1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止痛药物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：如非处方药、处方药、阿片类药物等，用于缓解轻度至中度疼痛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抗炎药物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：如非甾体抗炎药（NSAIDs）和糖皮质激素，用于缓解炎症性疼痛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神经病理性疼痛药物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：如抗抑郁药、抗癫痫药等，用于缓解神经病理性疼痛</a:t>
                </a:r>
                <a:endParaRPr/>
              </a:p>
            </p:txBody>
          </p:sp>
        </p:grpSp>
        <p:grpSp>
          <p:nvGrpSpPr>
            <p:cNvPr id="1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非药物治疗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：如冷热敷、按摩、电刺激等，用于缓解疼痛和改善功能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：如运动疗法、心理疗法、认知行为疗法等，用于缓解疼痛和改善生活质量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替代和互补疗法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：如针灸、瑜伽、按摩、芳香疗法等，用于缓解疼痛和改善心理状态</a:t>
                </a:r>
                <a:endParaRPr/>
              </a:p>
            </p:txBody>
          </p:sp>
          <p:sp>
            <p:nvSpPr>
              <p:cNvPr id="2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药物治疗与非药物治疗的选择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https://d.book118.com/208012051127006037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疼痛护理说课PPT视频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2024-09-17T21:22:35.719</cp:lastPrinted>
  <dcterms:created xsi:type="dcterms:W3CDTF">2024-09-17T13:22:35Z</dcterms:created>
  <dcterms:modified xsi:type="dcterms:W3CDTF">2024-09-17T13:22:37Z</dcterms:modified>
</cp:coreProperties>
</file>