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2290D-624E-427E-9C62-6FE8F18B2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EC03E-6C62-41A3-962A-8343ADA73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55DD7-D2D4-4C1B-90A3-D45EA5E4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E1D70-8BA7-4D50-986B-8CCA4704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4DAEA-ED75-4AB6-BFCB-8B1B31AD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2BB13-99AF-4348-994D-E48E447D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F7624-3784-4C73-9DC6-DC9387614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930FC-BFD1-4A79-A2EA-CBF8C8EE9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32AD2-82C8-4B62-A6C1-38845D4D6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91E5F-FD3A-4E10-A43F-578D1C2A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A1150-E9B3-49D0-A5F7-F087AF8BB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2101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设备采购管理(设备采购包的划分)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设备采购执行过程管理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设备采购成本控制与优化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设备采购绩效评估与改进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设备采购是指企业为满足生产、运营或研发等需求，从市场获取所需设备的过程，涉及设备选择、谈判、合同签订、交货验收等环节。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设备是企业生产运营的基础，采购到合适的设备对保障生产顺利进行、提高产品质量、降低运营成本等具有重要意义。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设备采购管理目标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确保采购设备满足生产需求，优化采购成本，提高采购效率，降低采购风险。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确保采购过程公开、公平、公正，防止腐败和不当行为。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竞争择优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通过市场竞争选择优质供应商和设备，实现优胜劣汰。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与供应商建立长期合作关系，实现双方共同发展。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通过划分采购包，可以明确采购目标和范围，提高采购效率。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设备采购包划分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根据设备类型、功能、采购预算等因素，将设备采购划分为不同的采购包，如生产设备采购包、检测设备采购包等。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优化采购成本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针对不同采购包可以采用不同的采购策略和谈判技巧，降低采购成本。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便于后期管理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清晰的采购包划分有利于设备到货后的分类管理和维护。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方便供应商参与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明确的采购包划分有利于供应商准确理解采购需求，提高供应商参与意愿和竞争程度。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设备采购包的划分及其意义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分析现有设备状况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对现有设备的性能、使用状况、维护成本等进行全面分析，识别出需要更新或新增的设备。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明确业务需求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与业务部门沟通，了解其对设备的功能、性能、数量等方面的具体需求。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收集市场上相关设备的信息，包括品牌、型号、性能、价格等，为识别设备需求提供参考。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识别设备需求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对设备采购的经济效益进行评估，包括投资回报率、设备折旧、运行成本等，确保采购决策的经济合理性。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评估设备对环境的影响，如噪音、能耗、排放等，确保所选设备符合环保要求。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对所需设备的技术性能进行评估，确保其满足业务需求并具有先进性、稳定性和可靠性。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评估设备需求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根据设备需求和评估结果，制定详细的采购预算，包括设备价格、运输费用、安装费用等。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制定采购时间表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明确采购流程中各个环节的时间节点，确保采购计划按时进行。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选择采购方式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根据设备类型、采购规模和市场情况，选择合适的采购方式，如公开招标、邀请招标、竞争性谈判等。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明确采购设备的种类、数量、规格、性能等要求。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制定设备采购计划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对潜在供应商进行资格预审，评估其技术实力、生产能力、质量管理体系等，确保供应商具备提供合格设备的能力。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根据评估结果，建立合格供应商库，为后续采购工作提供可靠的供应商资源。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通过市场调研，掌握设备技术发展趋势、市场价格波动等信息，为制定采购策略提供依据。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采购方式选择：招标、询价等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适用于采购金额较大、技术复杂的设备，通过公开招标的方式，吸引多家供应商参与竞争，以获得最优的采购价格和质量。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询价采购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适用于采购金额较小、技术标准明确的设备，通过向多家供应商发出询价单，比较价格和质量，选择最合适的供应商。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其他采购方式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根据设备特点和采购需求，还可以采用竞争性谈判、单一来源采购等方式。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招标采购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明确合同条款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掌握谈判技巧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合同风险管理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合同条款与谈判技巧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在采购合同中明确设备规格、质量标准、交货期、付款方式、违约责任等关键条款，确保双方权益得到保障。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在合同谈判过程中，灵活运用谈判技巧，如给出合理报价、争取有利条款、处理争议问题等，以达成最有利的采购合同。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对采购合同中可能存在的风险进行识别、评估和管理，采取相应措施降低合同风险。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设备采购执行过程管理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https://d.book118.com/208012101055006035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2024-09-14T04:37:36.553</cp:lastPrinted>
  <dcterms:created xsi:type="dcterms:W3CDTF">2024-09-13T20:37:36Z</dcterms:created>
  <dcterms:modified xsi:type="dcterms:W3CDTF">2024-09-13T20:37:38Z</dcterms:modified>
</cp:coreProperties>
</file>