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wmf" ContentType="image/x-w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3" r:id="rId3"/>
    <p:sldMasterId id="2147483665" r:id="rId4"/>
    <p:sldMasterId id="2147483668" r:id="rId5"/>
  </p:sldMasterIdLst>
  <p:sldIdLst>
    <p:sldId id="259" r:id="rId6"/>
    <p:sldId id="262" r:id="rId7"/>
    <p:sldId id="265" r:id="rId8"/>
    <p:sldId id="268" r:id="rId9"/>
    <p:sldId id="271" r:id="rId10"/>
    <p:sldId id="274" r:id="rId11"/>
    <p:sldId id="277" r:id="rId12"/>
    <p:sldId id="280" r:id="rId13"/>
    <p:sldId id="283" r:id="rId14"/>
    <p:sldId id="286" r:id="rId15"/>
    <p:sldId id="289" r:id="rId16"/>
    <p:sldId id="292" r:id="rId17"/>
    <p:sldId id="295" r:id="rId18"/>
    <p:sldId id="298" r:id="rId19"/>
    <p:sldId id="300" r:id="rId20"/>
  </p:sldIdLst>
  <p:sldSz cx="9144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5.xml" /><Relationship Id="rId11" Type="http://schemas.openxmlformats.org/officeDocument/2006/relationships/slide" Target="slides/slide6.xml" /><Relationship Id="rId12" Type="http://schemas.openxmlformats.org/officeDocument/2006/relationships/slide" Target="slides/slide7.xml" /><Relationship Id="rId13" Type="http://schemas.openxmlformats.org/officeDocument/2006/relationships/slide" Target="slides/slide8.xml" /><Relationship Id="rId14" Type="http://schemas.openxmlformats.org/officeDocument/2006/relationships/slide" Target="slides/slide9.xml" /><Relationship Id="rId15" Type="http://schemas.openxmlformats.org/officeDocument/2006/relationships/slide" Target="slides/slide10.xml" /><Relationship Id="rId16" Type="http://schemas.openxmlformats.org/officeDocument/2006/relationships/slide" Target="slides/slide11.xml" /><Relationship Id="rId17" Type="http://schemas.openxmlformats.org/officeDocument/2006/relationships/slide" Target="slides/slide12.xml" /><Relationship Id="rId18" Type="http://schemas.openxmlformats.org/officeDocument/2006/relationships/slide" Target="slides/slide13.xml" /><Relationship Id="rId19" Type="http://schemas.openxmlformats.org/officeDocument/2006/relationships/slide" Target="slides/slide14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5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Master" Target="slideMasters/slideMaster4.xml" /><Relationship Id="rId5" Type="http://schemas.openxmlformats.org/officeDocument/2006/relationships/slideMaster" Target="slideMasters/slideMaster5.xml" /><Relationship Id="rId6" Type="http://schemas.openxmlformats.org/officeDocument/2006/relationships/slide" Target="slides/slide1.xml" /><Relationship Id="rId7" Type="http://schemas.openxmlformats.org/officeDocument/2006/relationships/slide" Target="slides/slide2.xml" /><Relationship Id="rId8" Type="http://schemas.openxmlformats.org/officeDocument/2006/relationships/slide" Target="slides/slide3.xml" /><Relationship Id="rId9" Type="http://schemas.openxmlformats.org/officeDocument/2006/relationships/slide" Target="slides/slide4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2F53DB-B2E1-458C-BAC4-893901C4D8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8B32C8-99D4-4FD5-B7C8-CA9FB17567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F3053D-7285-4BAD-9781-0DF097DB65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0680C3-B15E-44B9-8939-A17AC080D9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AF90C3-31BF-48CB-A7B6-DAAFD89B59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47696C-73E2-4E76-8A29-EAD3A36F2F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CD4103-861A-4CF1-8860-084E456B43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DA7BE9-D86E-41BF-ADEA-3E504B6067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4F0000-9D76-4866-A06B-D3C00EE79B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E5B020-8C05-4AA5-B50C-F4686BB4B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6D7A67-752B-4F06-B9BB-CF85FBE9EC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fld id="{5F27C88E-5179-4DDD-9D23-8AD804B1E82B}" type="datetime1">
              <a:rPr sz="1400"/>
              <a:t>*</a:t>
            </a:fld>
            <a:endParaRPr sz="140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38B850E9-E3D3-415D-9C2C-25E5F05F2266}" type="footer">
              <a:rPr sz="1400"/>
              <a:t>*</a:t>
            </a:fld>
            <a:endParaRPr sz="140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 algn="l" eaLnBrk="1" hangingPunct="1"/>
            <a:endParaRPr lang="en-US" altLang="en-US" sz="140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eaLnBrk="1" hangingPunct="1"/>
            <a:endParaRPr lang="en-US" altLang="en-US" sz="180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 eaLnBrk="1" hangingPunct="1"/>
            <a:fld id="{93AE1883-0942-4AA3-9DB2-9C7C3A0314B1}" type="slidenum">
              <a:rPr lang="en-US" altLang="en-US" sz="18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 eaLnBrk="1" hangingPunct="1"/>
            <a:endParaRPr lang="en-US" altLang="en-US" sz="140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 eaLnBrk="1" hangingPunct="1"/>
            <a:endParaRPr lang="en-US" altLang="en-US" sz="140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 eaLnBrk="1" hangingPunct="1"/>
            <a:fld id="{93AE1883-0942-4AA3-9DB2-9C7C3A0314B1}" type="slidenum">
              <a:rPr lang="zh-CN" altLang="en-US"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 eaLnBrk="1" hangingPunct="1"/>
            <a:endParaRPr lang="en-US" altLang="en-US" sz="140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 eaLnBrk="1" hangingPunct="1"/>
            <a:endParaRPr lang="en-US" altLang="en-US" sz="180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eaLnBrk="1" hangingPunct="1"/>
            <a:fld id="{93AE1883-0942-4AA3-9DB2-9C7C3A0314B1}" type="slidenum">
              <a:rPr lang="zh-CN" altLang="en-US" sz="18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pPr lvl="0" eaLnBrk="1" hangingPunct="1"/>
            <a:endParaRPr lang="en-US" altLang="en-US" sz="140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lvl="0" algn="ctr" eaLnBrk="1" hangingPunct="1"/>
            <a:endParaRPr lang="en-US" altLang="en-US" sz="180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lvl="0" eaLnBrk="1" hangingPunct="1"/>
            <a:fld id="{93AE1883-0942-4AA3-9DB2-9C7C3A0314B1}" type="slidenum">
              <a:rPr lang="zh-CN" altLang="en-US" sz="18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_rels/slideMaster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heme" Target="../theme/theme4.xml" /></Relationships>
</file>

<file path=ppt/slideMasters/_rels/slideMaster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slideLayout" Target="../slideLayouts/slideLayout16.xml" /><Relationship Id="rId3" Type="http://schemas.openxmlformats.org/officeDocument/2006/relationships/image" Target="../media/image1.png" /><Relationship Id="rId4" Type="http://schemas.openxmlformats.org/officeDocument/2006/relationships/theme" Target="../theme/theme5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sp>
        <p:nvSpPr>
          <p:cNvPr id="1026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baseline="0">
                <a:solidFill>
                  <a:schemeClr val="tx2"/>
                </a:solidFill>
                <a:latin typeface="Arial"/>
                <a:ea typeface="宋体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27" name=""/>
          <p:cNvSpPr/>
          <p:nvPr>
            <p:ph type="body" idx="1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742950" indent="-28575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11430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6002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20574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028" name=""/>
          <p:cNvSpPr/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/>
            <a:fld id="{A5FE2D2C-09DE-4A2A-A045-808358A3FBA0}" type="datetime1">
              <a:rPr sz="1400"/>
              <a:t>*</a:t>
            </a:fld>
            <a:endParaRPr sz="1400"/>
          </a:p>
        </p:txBody>
      </p:sp>
      <p:sp>
        <p:nvSpPr>
          <p:cNvPr id="1029" name=""/>
          <p:cNvSpPr/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 algn="ctr"/>
            <a:fld id="{47F294B1-81AB-4C31-94E6-605AFD5DD389}" type="footer">
              <a:rPr sz="1400"/>
              <a:t>*</a:t>
            </a:fld>
            <a:endParaRPr sz="1400"/>
          </a:p>
        </p:txBody>
      </p:sp>
      <p:sp>
        <p:nvSpPr>
          <p:cNvPr id="1030" name=""/>
          <p:cNvSpPr/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 algn="r"/>
            <a:fld id="{BDE9C41E-4883-427F-A5B8-3113EBE7B7E9}" type="slidenum">
              <a:rPr sz="1400"/>
              <a:t>*</a:t>
            </a:fld>
            <a:endParaRPr sz="140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marL="0" indent="0" algn="ctr" defTabSz="91440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4400" b="0" i="0" u="none" baseline="0">
          <a:solidFill>
            <a:schemeClr val="tx2"/>
          </a:solidFill>
          <a:latin typeface="Arial"/>
          <a:ea typeface="宋体" charset="-122"/>
        </a:defRPr>
      </a:lvl1pPr>
    </p:titleStyle>
    <p:bodyStyle>
      <a:lvl1pPr marL="342900" indent="-342900" algn="l" defTabSz="91440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sz="3200" b="0" i="0" u="none" baseline="0">
          <a:solidFill>
            <a:schemeClr val="tx1"/>
          </a:solidFill>
          <a:latin typeface="Arial"/>
          <a:ea typeface="宋体" charset="-122"/>
        </a:defRPr>
      </a:lvl1pPr>
      <a:lvl2pPr marL="742950" indent="-285750" algn="l" defTabSz="91440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sz="2800" b="0" i="0" u="none" baseline="0">
          <a:solidFill>
            <a:schemeClr val="tx1"/>
          </a:solidFill>
          <a:latin typeface="Arial"/>
          <a:ea typeface="宋体" charset="-122"/>
        </a:defRPr>
      </a:lvl2pPr>
      <a:lvl3pPr marL="1143000" indent="-228600" algn="l" defTabSz="91440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sz="2400" b="0" i="0" u="none" baseline="0">
          <a:solidFill>
            <a:schemeClr val="tx1"/>
          </a:solidFill>
          <a:latin typeface="Arial"/>
          <a:ea typeface="宋体" charset="-122"/>
        </a:defRPr>
      </a:lvl3pPr>
      <a:lvl4pPr marL="1600200" indent="-228600" algn="l" defTabSz="91440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sz="2000" b="0" i="0" u="none" baseline="0">
          <a:solidFill>
            <a:schemeClr val="tx1"/>
          </a:solidFill>
          <a:latin typeface="Arial"/>
          <a:ea typeface="宋体" charset="-122"/>
        </a:defRPr>
      </a:lvl4pPr>
      <a:lvl5pPr marL="2057400" indent="-228600" algn="l" defTabSz="91440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b="0" i="0" u="none" baseline="0">
          <a:solidFill>
            <a:schemeClr val="tx1"/>
          </a:solidFill>
          <a:latin typeface="Arial"/>
          <a:ea typeface="宋体" charset="-122"/>
        </a:defRPr>
      </a:lvl5pPr>
    </p:bodyStyle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pic>
        <p:nvPicPr>
          <p:cNvPr id="2050" name="Picture 7" descr="temp"/>
          <p:cNvPicPr/>
          <p:nvPr/>
        </p:nvPicPr>
        <p:blipFill>
          <a:blip r:embed="rId2"/>
          <a:stretch>
            <a:fillRect/>
          </a:stretch>
        </p:blipFill>
        <p:spPr>
          <a:xfrm>
            <a:off x="152400" y="485775"/>
            <a:ext cx="5657850" cy="69532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051" name="Rectangle 2"/>
          <p:cNvSpPr/>
          <p:nvPr>
            <p:ph type="title"/>
          </p:nvPr>
        </p:nvSpPr>
        <p:spPr>
          <a:xfrm>
            <a:off x="1023938" y="195262"/>
            <a:ext cx="7162800" cy="9144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l" defTabSz="9144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600" b="0" i="0" u="none" baseline="0">
                <a:solidFill>
                  <a:schemeClr val="accent2"/>
                </a:solidFill>
                <a:latin typeface="Times New Roman" pitchFamily="2" charset="0"/>
                <a:ea typeface="宋体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2052" name="Rectangle 3"/>
          <p:cNvSpPr/>
          <p:nvPr>
            <p:ph type="body" idx="1"/>
          </p:nvPr>
        </p:nvSpPr>
        <p:spPr>
          <a:xfrm>
            <a:off x="381000" y="1295400"/>
            <a:ext cx="7772400" cy="48006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charset="2"/>
              <a:buChar char="q"/>
              <a:defRPr lang="zh-CN" altLang="en-US" sz="32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742950" indent="-285750" algn="l" defTabSz="9144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Tx/>
              <a:buFontTx/>
              <a:buChar char="o"/>
              <a:defRPr lang="zh-CN" altLang="en-US" sz="28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1143000" indent="-228600" algn="l" defTabSz="9144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600200" indent="-228600" algn="l" defTabSz="9144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2057400" indent="-228600" algn="l" defTabSz="9144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2053" name="Rectangle 4"/>
          <p:cNvSpPr/>
          <p:nvPr>
            <p:ph type="dt" sz="half" idx="2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 algn="l" eaLnBrk="1" hangingPunct="1"/>
            <a:endParaRPr lang="en-US" altLang="en-US" sz="1400"/>
          </a:p>
        </p:txBody>
      </p:sp>
      <p:sp>
        <p:nvSpPr>
          <p:cNvPr id="2054" name="Rectangle 5"/>
          <p:cNvSpPr/>
          <p:nvPr>
            <p:ph type="ftr" sz="quarter" idx="3"/>
          </p:nvPr>
        </p:nvSpPr>
        <p:spPr>
          <a:xfrm>
            <a:off x="7086600" y="6248400"/>
            <a:ext cx="7620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 eaLnBrk="1" hangingPunct="1"/>
            <a:endParaRPr lang="en-US" altLang="en-US" sz="1800"/>
          </a:p>
        </p:txBody>
      </p:sp>
      <p:sp>
        <p:nvSpPr>
          <p:cNvPr id="2055" name="Rectangle 6"/>
          <p:cNvSpPr/>
          <p:nvPr>
            <p:ph type="sldNum" sz="quarter" idx="4"/>
          </p:nvPr>
        </p:nvSpPr>
        <p:spPr>
          <a:xfrm>
            <a:off x="7772400" y="6248400"/>
            <a:ext cx="685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 algn="r" eaLnBrk="1" hangingPunct="1"/>
            <a:fld id="{C421E2C8-B10B-47D1-B1EB-0F873F395F90}" type="slidenum">
              <a:rPr lang="en-US" altLang="en-US" sz="1800"/>
              <a:t>*</a:t>
            </a:fld>
            <a:endParaRPr lang="en-US" altLang="en-US" sz="180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>
      <a:lvl1pPr marL="0" indent="0" algn="l" defTabSz="91440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3600" b="0" i="0" u="none" baseline="0">
          <a:solidFill>
            <a:schemeClr val="accent2"/>
          </a:solidFill>
          <a:latin typeface="Times New Roman" pitchFamily="2" charset="0"/>
          <a:ea typeface="宋体" charset="-122"/>
        </a:defRPr>
      </a:lvl1pPr>
    </p:titleStyle>
    <p:bodyStyle>
      <a:lvl1pPr marL="342900" indent="-342900" algn="l" defTabSz="91440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accent2"/>
        </a:buClr>
        <a:buSzTx/>
        <a:buFont typeface="Wingdings" charset="2"/>
        <a:buChar char="q"/>
        <a:defRPr sz="3200" b="0" i="0" u="none" baseline="0">
          <a:solidFill>
            <a:schemeClr val="tx1"/>
          </a:solidFill>
          <a:latin typeface="Times New Roman" pitchFamily="2" charset="0"/>
          <a:ea typeface="宋体" charset="-122"/>
        </a:defRPr>
      </a:lvl1pPr>
      <a:lvl2pPr marL="742950" indent="-285750" algn="l" defTabSz="91440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accent2"/>
        </a:buClr>
        <a:buSzTx/>
        <a:buFontTx/>
        <a:buChar char="o"/>
        <a:defRPr sz="2800" b="0" i="0" u="none" baseline="0">
          <a:solidFill>
            <a:schemeClr val="tx1"/>
          </a:solidFill>
          <a:latin typeface="Times New Roman" pitchFamily="2" charset="0"/>
          <a:ea typeface="宋体" charset="-122"/>
        </a:defRPr>
      </a:lvl2pPr>
      <a:lvl3pPr marL="1143000" indent="-228600" algn="l" defTabSz="91440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sz="2400" b="0" i="0" u="none" baseline="0">
          <a:solidFill>
            <a:schemeClr val="tx1"/>
          </a:solidFill>
          <a:latin typeface="Times New Roman" pitchFamily="2" charset="0"/>
          <a:ea typeface="宋体" charset="-122"/>
        </a:defRPr>
      </a:lvl3pPr>
      <a:lvl4pPr marL="1600200" indent="-228600" algn="l" defTabSz="91440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sz="2000" b="0" i="0" u="none" baseline="0">
          <a:solidFill>
            <a:schemeClr val="tx1"/>
          </a:solidFill>
          <a:latin typeface="Times New Roman" pitchFamily="2" charset="0"/>
          <a:ea typeface="宋体" charset="-122"/>
        </a:defRPr>
      </a:lvl4pPr>
      <a:lvl5pPr marL="2057400" indent="-228600" algn="l" defTabSz="91440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b="0" i="0" u="none" baseline="0">
          <a:solidFill>
            <a:schemeClr val="tx1"/>
          </a:solidFill>
          <a:latin typeface="Times New Roman" pitchFamily="2" charset="0"/>
          <a:ea typeface="宋体" charset="-122"/>
        </a:defRPr>
      </a:lvl5pPr>
    </p:bodyStyle>
    <p:otherStyle/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sp>
        <p:nvSpPr>
          <p:cNvPr id="3074" name="Rectangle 9"/>
          <p:cNvSpPr/>
          <p:nvPr>
            <p:ph type="title"/>
          </p:nvPr>
        </p:nvSpPr>
        <p:spPr>
          <a:xfrm>
            <a:off x="468312" y="188912"/>
            <a:ext cx="8353425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lvl1pPr marL="0" indent="0" algn="l" defTabSz="9144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baseline="0">
                <a:solidFill>
                  <a:schemeClr val="tx2"/>
                </a:solidFill>
                <a:latin typeface="Tahoma" pitchFamily="2" charset="0"/>
                <a:ea typeface="宋体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3075" name="Rectangle 10"/>
          <p:cNvSpPr/>
          <p:nvPr>
            <p:ph type="body" idx="1"/>
          </p:nvPr>
        </p:nvSpPr>
        <p:spPr>
          <a:xfrm>
            <a:off x="468312" y="1485900"/>
            <a:ext cx="8355012" cy="4897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charset="2"/>
              <a:buChar char="n"/>
              <a:defRPr lang="zh-CN" altLang="en-US" sz="32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1pPr>
            <a:lvl2pPr marL="742950" indent="-285750" algn="l" defTabSz="9144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charset="2"/>
              <a:buChar char="n"/>
              <a:defRPr lang="zh-CN" altLang="en-US" sz="28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2pPr>
            <a:lvl3pPr marL="1143000" indent="-228600" algn="l" defTabSz="9144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charset="2"/>
              <a:buChar char="n"/>
              <a:defRPr lang="zh-CN" altLang="en-US" sz="24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3pPr>
            <a:lvl4pPr marL="1600200" indent="-228600" algn="l" defTabSz="9144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charset="2"/>
              <a:buChar char="n"/>
              <a:defRPr lang="zh-CN" altLang="en-US" sz="20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4pPr>
            <a:lvl5pPr marL="2057400" indent="-228600" algn="l" defTabSz="9144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charset="2"/>
              <a:buChar char="n"/>
              <a:defRPr lang="zh-CN" altLang="en-US" sz="20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3076" name="Rectangle 11"/>
          <p:cNvSpPr/>
          <p:nvPr>
            <p:ph type="dt" sz="half" idx="2"/>
          </p:nvPr>
        </p:nvSpPr>
        <p:spPr>
          <a:xfrm>
            <a:off x="466725" y="6526212"/>
            <a:ext cx="2235200" cy="2603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 eaLnBrk="1" hangingPunct="1"/>
            <a:endParaRPr lang="en-US" altLang="en-US" sz="1400"/>
          </a:p>
        </p:txBody>
      </p:sp>
      <p:sp>
        <p:nvSpPr>
          <p:cNvPr id="3077" name="Rectangle 12"/>
          <p:cNvSpPr/>
          <p:nvPr>
            <p:ph type="ftr" sz="quarter" idx="3"/>
          </p:nvPr>
        </p:nvSpPr>
        <p:spPr>
          <a:xfrm>
            <a:off x="3060700" y="6526212"/>
            <a:ext cx="3455988" cy="2571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 algn="ctr" eaLnBrk="1" hangingPunct="1"/>
            <a:endParaRPr lang="en-US" altLang="en-US" sz="1400"/>
          </a:p>
        </p:txBody>
      </p:sp>
      <p:sp>
        <p:nvSpPr>
          <p:cNvPr id="3078" name="Rectangle 13"/>
          <p:cNvSpPr/>
          <p:nvPr>
            <p:ph type="sldNum" sz="quarter" idx="4"/>
          </p:nvPr>
        </p:nvSpPr>
        <p:spPr>
          <a:xfrm>
            <a:off x="6661150" y="6526212"/>
            <a:ext cx="2159000" cy="2413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 algn="r" eaLnBrk="1" hangingPunct="1"/>
            <a:fld id="{4BE9B8CF-73C7-4597-A45A-4B4392314DB7}" type="slidenum">
              <a:rPr lang="zh-CN" altLang="en-US" sz="1400"/>
              <a:t>*</a:t>
            </a:fld>
            <a:endParaRPr lang="en-US" altLang="en-US" sz="1400"/>
          </a:p>
        </p:txBody>
      </p:sp>
      <p:cxnSp>
        <p:nvCxnSpPr>
          <p:cNvPr id="3079" name=""/>
          <p:cNvCxnSpPr/>
          <p:nvPr/>
        </p:nvCxnSpPr>
        <p:spPr>
          <a:xfrm>
            <a:off x="466725" y="188912"/>
            <a:ext cx="8353425" cy="0"/>
          </a:xfrm>
          <a:prstGeom prst="line">
            <a:avLst/>
          </a:prstGeom>
          <a:noFill/>
          <a:ln w="28575" cap="flat" cmpd="sng">
            <a:solidFill>
              <a:schemeClr val="tx2"/>
            </a:solidFill>
            <a:miter lim="800000"/>
          </a:ln>
          <a:effectLst/>
        </p:spPr>
      </p:cxnSp>
      <p:cxnSp>
        <p:nvCxnSpPr>
          <p:cNvPr id="3080" name=""/>
          <p:cNvCxnSpPr/>
          <p:nvPr/>
        </p:nvCxnSpPr>
        <p:spPr>
          <a:xfrm>
            <a:off x="476250" y="6423025"/>
            <a:ext cx="8353425" cy="0"/>
          </a:xfrm>
          <a:prstGeom prst="line">
            <a:avLst/>
          </a:prstGeom>
          <a:noFill/>
          <a:ln w="28575" cap="flat" cmpd="sng">
            <a:solidFill>
              <a:schemeClr val="tx2"/>
            </a:solidFill>
            <a:miter lim="800000"/>
          </a:ln>
          <a:effectLst/>
        </p:spPr>
      </p:cxn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4" r:id="rId1"/>
  </p:sldLayoutIdLst>
  <p:transition/>
  <p:timing/>
  <p:txStyles>
    <p:titleStyle>
      <a:lvl1pPr marL="0" indent="0" algn="l" defTabSz="91440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4400" b="0" i="0" u="none" baseline="0">
          <a:solidFill>
            <a:schemeClr val="tx2"/>
          </a:solidFill>
          <a:latin typeface="Tahoma" pitchFamily="2" charset="0"/>
          <a:ea typeface="宋体" charset="-122"/>
        </a:defRPr>
      </a:lvl1pPr>
    </p:titleStyle>
    <p:bodyStyle>
      <a:lvl1pPr marL="342900" indent="-342900" algn="l" defTabSz="91440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charset="2"/>
        <a:buChar char="n"/>
        <a:defRPr sz="3200" b="0" i="0" u="none" baseline="0">
          <a:solidFill>
            <a:schemeClr val="tx1"/>
          </a:solidFill>
          <a:latin typeface="Tahoma" pitchFamily="2" charset="0"/>
          <a:ea typeface="宋体" charset="-122"/>
        </a:defRPr>
      </a:lvl1pPr>
      <a:lvl2pPr marL="742950" indent="-285750" algn="l" defTabSz="91440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charset="2"/>
        <a:buChar char="n"/>
        <a:defRPr sz="2800" b="0" i="0" u="none" baseline="0">
          <a:solidFill>
            <a:schemeClr val="tx1"/>
          </a:solidFill>
          <a:latin typeface="Tahoma" pitchFamily="2" charset="0"/>
          <a:ea typeface="宋体" charset="-122"/>
        </a:defRPr>
      </a:lvl2pPr>
      <a:lvl3pPr marL="1143000" indent="-228600" algn="l" defTabSz="91440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charset="2"/>
        <a:buChar char="n"/>
        <a:defRPr sz="2400" b="0" i="0" u="none" baseline="0">
          <a:solidFill>
            <a:schemeClr val="tx1"/>
          </a:solidFill>
          <a:latin typeface="Tahoma" pitchFamily="2" charset="0"/>
          <a:ea typeface="宋体" charset="-122"/>
        </a:defRPr>
      </a:lvl3pPr>
      <a:lvl4pPr marL="1600200" indent="-228600" algn="l" defTabSz="91440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accent2"/>
        </a:buClr>
        <a:buSzPct val="55000"/>
        <a:buFont typeface="Wingdings" charset="2"/>
        <a:buChar char="n"/>
        <a:defRPr sz="2000" b="0" i="0" u="none" baseline="0">
          <a:solidFill>
            <a:schemeClr val="tx1"/>
          </a:solidFill>
          <a:latin typeface="Tahoma" pitchFamily="2" charset="0"/>
          <a:ea typeface="宋体" charset="-122"/>
        </a:defRPr>
      </a:lvl4pPr>
      <a:lvl5pPr marL="2057400" indent="-228600" algn="l" defTabSz="91440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charset="2"/>
        <a:buChar char="n"/>
        <a:defRPr sz="2000" b="0" i="0" u="none" baseline="0">
          <a:solidFill>
            <a:schemeClr val="tx1"/>
          </a:solidFill>
          <a:latin typeface="Tahoma" pitchFamily="2" charset="0"/>
          <a:ea typeface="宋体" charset="-122"/>
        </a:defRPr>
      </a:lvl5pPr>
    </p:bodyStyle>
    <p:otherStyle/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pic>
        <p:nvPicPr>
          <p:cNvPr id="4098" name="Picture 7" descr="temp"/>
          <p:cNvPicPr/>
          <p:nvPr/>
        </p:nvPicPr>
        <p:blipFill>
          <a:blip r:embed="rId3"/>
          <a:stretch>
            <a:fillRect/>
          </a:stretch>
        </p:blipFill>
        <p:spPr>
          <a:xfrm>
            <a:off x="228600" y="409575"/>
            <a:ext cx="5657850" cy="69532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4099" name="Rectangle 2"/>
          <p:cNvSpPr/>
          <p:nvPr>
            <p:ph type="title"/>
          </p:nvPr>
        </p:nvSpPr>
        <p:spPr>
          <a:xfrm>
            <a:off x="990600" y="200025"/>
            <a:ext cx="7162800" cy="9144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l" defTabSz="9144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600" b="0" i="0" u="none" baseline="0">
                <a:solidFill>
                  <a:schemeClr val="accent2"/>
                </a:solidFill>
                <a:latin typeface="Times New Roman" pitchFamily="2" charset="0"/>
                <a:ea typeface="宋体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4100" name="Rectangle 3"/>
          <p:cNvSpPr/>
          <p:nvPr>
            <p:ph type="body" idx="1"/>
          </p:nvPr>
        </p:nvSpPr>
        <p:spPr>
          <a:xfrm>
            <a:off x="381000" y="1295400"/>
            <a:ext cx="7772400" cy="48006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charset="2"/>
              <a:buChar char="q"/>
              <a:defRPr lang="zh-CN" altLang="en-US" sz="32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742950" indent="-285750" algn="l" defTabSz="9144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1143000" indent="-228600" algn="l" defTabSz="9144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600200" indent="-228600" algn="l" defTabSz="9144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2057400" indent="-228600" algn="l" defTabSz="9144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 lvl="0"/>
            <a:r>
              <a:t> 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4101" name="Rectangle 4"/>
          <p:cNvSpPr/>
          <p:nvPr>
            <p:ph type="dt" sz="half" idx="2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 eaLnBrk="1" hangingPunct="1"/>
            <a:endParaRPr lang="en-US" altLang="en-US" sz="1400"/>
          </a:p>
        </p:txBody>
      </p:sp>
      <p:sp>
        <p:nvSpPr>
          <p:cNvPr id="4102" name="Rectangle 5"/>
          <p:cNvSpPr/>
          <p:nvPr>
            <p:ph type="ftr" sz="quarter" idx="3"/>
          </p:nvPr>
        </p:nvSpPr>
        <p:spPr>
          <a:xfrm>
            <a:off x="5486400" y="6248400"/>
            <a:ext cx="19812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 algn="ctr" eaLnBrk="1" hangingPunct="1"/>
            <a:endParaRPr lang="en-US" altLang="en-US" sz="1800"/>
          </a:p>
        </p:txBody>
      </p:sp>
      <p:sp>
        <p:nvSpPr>
          <p:cNvPr id="4103" name="Rectangle 6"/>
          <p:cNvSpPr/>
          <p:nvPr>
            <p:ph type="sldNum" sz="quarter" idx="4"/>
          </p:nvPr>
        </p:nvSpPr>
        <p:spPr>
          <a:xfrm>
            <a:off x="7543800" y="6248400"/>
            <a:ext cx="13716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 eaLnBrk="1" hangingPunct="1"/>
            <a:r>
              <a:rPr lang="zh-CN" altLang="en-US" sz="1800"/>
              <a:t>　　</a:t>
            </a:r>
            <a:fld id="{51361E08-D6EC-4986-BF35-462296A89E55}" type="slidenum">
              <a:rPr lang="zh-CN" altLang="en-US" sz="1800"/>
              <a:t>*</a:t>
            </a:fld>
            <a:endParaRPr lang="zh-CN" altLang="en-US" sz="180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6" r:id="rId1"/>
    <p:sldLayoutId id="2147483667" r:id="rId2"/>
  </p:sldLayoutIdLst>
  <p:transition/>
  <p:timing/>
  <p:txStyles>
    <p:titleStyle>
      <a:lvl1pPr marL="0" indent="0" algn="l" defTabSz="91440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3600" b="0" i="0" u="none" baseline="0">
          <a:solidFill>
            <a:schemeClr val="accent2"/>
          </a:solidFill>
          <a:latin typeface="Times New Roman" pitchFamily="2" charset="0"/>
          <a:ea typeface="宋体" charset="-122"/>
        </a:defRPr>
      </a:lvl1pPr>
    </p:titleStyle>
    <p:bodyStyle>
      <a:lvl1pPr marL="342900" indent="-342900" algn="l" defTabSz="914400" eaLnBrk="0" fontAlgn="base" hangingPunct="0">
        <a:lnSpc>
          <a:spcPct val="100000"/>
        </a:lnSpc>
        <a:spcBef>
          <a:spcPct val="50000"/>
        </a:spcBef>
        <a:spcAft>
          <a:spcPct val="0"/>
        </a:spcAft>
        <a:buClr>
          <a:schemeClr val="accent2"/>
        </a:buClr>
        <a:buSzTx/>
        <a:buFont typeface="Wingdings" charset="2"/>
        <a:buChar char="q"/>
        <a:defRPr sz="3200" b="0" i="0" u="none" baseline="0">
          <a:solidFill>
            <a:schemeClr val="tx1"/>
          </a:solidFill>
          <a:latin typeface="Times New Roman" pitchFamily="2" charset="0"/>
          <a:ea typeface="宋体" charset="-122"/>
        </a:defRPr>
      </a:lvl1pPr>
      <a:lvl2pPr marL="742950" indent="-285750" algn="l" defTabSz="91440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sz="2800" b="0" i="0" u="none" baseline="0">
          <a:solidFill>
            <a:schemeClr val="tx1"/>
          </a:solidFill>
          <a:latin typeface="Times New Roman" pitchFamily="2" charset="0"/>
          <a:ea typeface="宋体" charset="-122"/>
        </a:defRPr>
      </a:lvl2pPr>
      <a:lvl3pPr marL="1143000" indent="-228600" algn="l" defTabSz="91440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sz="2400" b="0" i="0" u="none" baseline="0">
          <a:solidFill>
            <a:schemeClr val="tx1"/>
          </a:solidFill>
          <a:latin typeface="Times New Roman" pitchFamily="2" charset="0"/>
          <a:ea typeface="宋体" charset="-122"/>
        </a:defRPr>
      </a:lvl3pPr>
      <a:lvl4pPr marL="1600200" indent="-228600" algn="l" defTabSz="91440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sz="2000" b="0" i="0" u="none" baseline="0">
          <a:solidFill>
            <a:schemeClr val="tx1"/>
          </a:solidFill>
          <a:latin typeface="Times New Roman" pitchFamily="2" charset="0"/>
          <a:ea typeface="宋体" charset="-122"/>
        </a:defRPr>
      </a:lvl4pPr>
      <a:lvl5pPr marL="2057400" indent="-228600" algn="l" defTabSz="91440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b="0" i="0" u="none" baseline="0">
          <a:solidFill>
            <a:schemeClr val="tx1"/>
          </a:solidFill>
          <a:latin typeface="Times New Roman" pitchFamily="2" charset="0"/>
          <a:ea typeface="宋体" charset="-122"/>
        </a:defRPr>
      </a:lvl5pPr>
    </p:bodyStyle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wmf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wmf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01306511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"/>
          <p:cNvSpPr/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baseline="0">
                <a:solidFill>
                  <a:schemeClr val="tx2"/>
                </a:solidFill>
                <a:latin typeface="Arial"/>
                <a:ea typeface="宋体" charset="-122"/>
              </a:defRPr>
            </a:lvl1pPr>
          </a:lstStyle>
          <a:p>
            <a:pPr lvl="0"/>
            <a:r>
              <a:rPr lang="zh-CN" altLang="en-US"/>
              <a:t>网络 协议栈 基本概念</a:t>
            </a:r>
            <a:endParaRPr lang="en-US" altLang="en-US"/>
          </a:p>
        </p:txBody>
      </p:sp>
      <p:sp>
        <p:nvSpPr>
          <p:cNvPr id="6147" name=""/>
          <p:cNvSpPr/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0" indent="0" algn="ctr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2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ctr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ctr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ctr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0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ctr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0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/>
          </a:p>
        </p:txBody>
      </p:sp>
      <p:sp>
        <p:nvSpPr>
          <p:cNvPr id="6148" name="TextBox 6147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网络协议栈基本概念共29页，您现在浏览的是第1页!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灯片编号占位符 5"/>
          <p:cNvSpPr/>
          <p:nvPr/>
        </p:nvSpPr>
        <p:spPr>
          <a:xfrm>
            <a:off x="7772400" y="6248400"/>
            <a:ext cx="685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 algn="r" eaLnBrk="1" hangingPunct="1"/>
            <a:fld id="{EADD7B0D-F8DC-46BF-9C62-2E7CD89D1D11}" type="slidenum">
              <a:rPr lang="en-US" altLang="en-US" sz="1800"/>
              <a:t>2</a:t>
            </a:fld>
            <a:endParaRPr lang="en-US" altLang="en-US" sz="1800"/>
          </a:p>
        </p:txBody>
      </p:sp>
      <p:sp>
        <p:nvSpPr>
          <p:cNvPr id="7171" name="Rectangle 2"/>
          <p:cNvSpPr/>
          <p:nvPr>
            <p:ph type="title" idx="4294967295"/>
          </p:nvPr>
        </p:nvSpPr>
        <p:spPr>
          <a:xfrm>
            <a:off x="1023938" y="195262"/>
            <a:ext cx="7162800" cy="9144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anchor="ctr" anchorCtr="0"/>
          <a:lstStyle>
            <a:lvl1pPr marL="0" indent="0" algn="l" defTabSz="9144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600" b="0" i="0" u="none" baseline="0">
                <a:solidFill>
                  <a:schemeClr val="accent2"/>
                </a:solidFill>
                <a:latin typeface="Times New Roman" pitchFamily="2" charset="0"/>
                <a:ea typeface="宋体" charset="-122"/>
              </a:defRPr>
            </a:lvl1pPr>
          </a:lstStyle>
          <a:p>
            <a:pPr lvl="0" eaLnBrk="1" hangingPunct="1"/>
            <a:r>
              <a:rPr lang="en-US" altLang="en-US" sz="3200">
                <a:latin typeface="Arial"/>
                <a:ea typeface="黑体" pitchFamily="2" charset="-122"/>
              </a:rPr>
              <a:t>1.5.2   计算机网络模型(续</a:t>
            </a:r>
            <a:r>
              <a:rPr lang="en-US" altLang="en-US" sz="3200">
                <a:ea typeface="黑体" pitchFamily="2" charset="-122"/>
              </a:rPr>
              <a:t>1</a:t>
            </a:r>
            <a:r>
              <a:rPr lang="en-US" altLang="en-US" sz="3200">
                <a:latin typeface="Arial"/>
                <a:ea typeface="黑体" pitchFamily="2" charset="-122"/>
              </a:rPr>
              <a:t>)</a:t>
            </a:r>
            <a:endParaRPr lang="en-US" altLang="en-US" sz="3200">
              <a:latin typeface="Arial"/>
              <a:ea typeface="黑体" pitchFamily="2" charset="-122"/>
            </a:endParaRPr>
          </a:p>
        </p:txBody>
      </p:sp>
      <p:sp>
        <p:nvSpPr>
          <p:cNvPr id="7172" name="Rectangle 3"/>
          <p:cNvSpPr/>
          <p:nvPr>
            <p:ph type="body" idx="4294967295"/>
          </p:nvPr>
        </p:nvSpPr>
        <p:spPr>
          <a:xfrm>
            <a:off x="615950" y="1295400"/>
            <a:ext cx="2670175" cy="48006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anchor="t" anchorCtr="0"/>
          <a:lstStyle>
            <a:lvl1pPr marL="342900" indent="-342900" algn="l" defTabSz="9144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charset="2"/>
              <a:buChar char="q"/>
              <a:defRPr lang="zh-CN" altLang="en-US" sz="32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742950" indent="-285750" algn="l" defTabSz="9144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Tx/>
              <a:buFontTx/>
              <a:buChar char="o"/>
              <a:defRPr lang="zh-CN" altLang="en-US" sz="28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1143000" indent="-228600" algn="l" defTabSz="9144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600200" indent="-228600" algn="l" defTabSz="9144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2057400" indent="-228600" algn="l" defTabSz="9144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 lvl="0" eaLnBrk="1" hangingPunct="1">
              <a:buNone/>
            </a:pPr>
            <a:r>
              <a:rPr lang="en-US" altLang="en-US">
                <a:solidFill>
                  <a:schemeClr val="accent2"/>
                </a:solidFill>
                <a:latin typeface="Arial"/>
              </a:rPr>
              <a:t>1、OSI</a:t>
            </a:r>
            <a:r>
              <a:rPr lang="en-US" altLang="en-US">
                <a:solidFill>
                  <a:schemeClr val="accent2"/>
                </a:solidFill>
                <a:ea typeface="黑体" pitchFamily="2" charset="-122"/>
              </a:rPr>
              <a:t>模型</a:t>
            </a:r>
            <a:endParaRPr lang="en-US" altLang="en-US">
              <a:solidFill>
                <a:schemeClr val="accent2"/>
              </a:solidFill>
              <a:ea typeface="黑体" pitchFamily="2" charset="-122"/>
            </a:endParaRPr>
          </a:p>
          <a:p>
            <a:pPr lvl="0" eaLnBrk="1" hangingPunct="1">
              <a:buNone/>
            </a:pPr>
            <a:r>
              <a:rPr lang="en-US" altLang="en-US" sz="2800">
                <a:latin typeface="Arial"/>
                <a:ea typeface="黑体" pitchFamily="2" charset="-122"/>
              </a:rPr>
              <a:t>(7) </a:t>
            </a:r>
            <a:r>
              <a:rPr lang="en-US" altLang="en-US" sz="2800">
                <a:solidFill>
                  <a:srgbClr val="FF0000"/>
                </a:solidFill>
                <a:ea typeface="黑体" pitchFamily="2" charset="-122"/>
              </a:rPr>
              <a:t>应用层</a:t>
            </a:r>
            <a:endParaRPr lang="en-US" altLang="en-US" sz="2800">
              <a:solidFill>
                <a:srgbClr val="FF0000"/>
              </a:solidFill>
              <a:ea typeface="黑体" pitchFamily="2" charset="-122"/>
            </a:endParaRPr>
          </a:p>
          <a:p>
            <a:pPr lvl="0" eaLnBrk="1" hangingPunct="1">
              <a:buNone/>
            </a:pPr>
            <a:r>
              <a:rPr lang="en-US" altLang="en-US" sz="2800">
                <a:latin typeface="Arial"/>
                <a:ea typeface="黑体" pitchFamily="2" charset="-122"/>
              </a:rPr>
              <a:t>(6) </a:t>
            </a:r>
            <a:r>
              <a:rPr lang="en-US" altLang="en-US" sz="2800">
                <a:solidFill>
                  <a:srgbClr val="FF0000"/>
                </a:solidFill>
                <a:ea typeface="黑体" pitchFamily="2" charset="-122"/>
              </a:rPr>
              <a:t>表示层</a:t>
            </a:r>
            <a:endParaRPr lang="en-US" altLang="en-US" sz="2800">
              <a:solidFill>
                <a:srgbClr val="FF0000"/>
              </a:solidFill>
              <a:ea typeface="黑体" pitchFamily="2" charset="-122"/>
            </a:endParaRPr>
          </a:p>
          <a:p>
            <a:pPr lvl="0" eaLnBrk="1" hangingPunct="1">
              <a:buNone/>
            </a:pPr>
            <a:r>
              <a:rPr lang="en-US" altLang="en-US" sz="2800">
                <a:latin typeface="Arial"/>
                <a:ea typeface="黑体" pitchFamily="2" charset="-122"/>
              </a:rPr>
              <a:t>(5) </a:t>
            </a:r>
            <a:r>
              <a:rPr lang="en-US" altLang="en-US" sz="2800">
                <a:solidFill>
                  <a:srgbClr val="FF0000"/>
                </a:solidFill>
                <a:ea typeface="黑体" pitchFamily="2" charset="-122"/>
              </a:rPr>
              <a:t>会话层</a:t>
            </a:r>
            <a:endParaRPr lang="en-US" altLang="en-US" sz="2800">
              <a:solidFill>
                <a:srgbClr val="FF0000"/>
              </a:solidFill>
              <a:ea typeface="黑体" pitchFamily="2" charset="-122"/>
            </a:endParaRPr>
          </a:p>
          <a:p>
            <a:pPr lvl="0" eaLnBrk="1" hangingPunct="1">
              <a:buNone/>
            </a:pPr>
            <a:r>
              <a:rPr lang="en-US" altLang="en-US" sz="2800">
                <a:latin typeface="Arial"/>
                <a:ea typeface="黑体" pitchFamily="2" charset="-122"/>
              </a:rPr>
              <a:t>(4) </a:t>
            </a:r>
            <a:r>
              <a:rPr lang="en-US" altLang="en-US" sz="2800">
                <a:solidFill>
                  <a:srgbClr val="FF0000"/>
                </a:solidFill>
                <a:latin typeface="Arial"/>
                <a:ea typeface="黑体" pitchFamily="2" charset="-122"/>
              </a:rPr>
              <a:t>传</a:t>
            </a:r>
            <a:r>
              <a:rPr lang="en-US" altLang="en-US" sz="2800">
                <a:solidFill>
                  <a:srgbClr val="FF0000"/>
                </a:solidFill>
                <a:ea typeface="黑体" pitchFamily="2" charset="-122"/>
              </a:rPr>
              <a:t>输层</a:t>
            </a:r>
            <a:endParaRPr lang="en-US" altLang="en-US" sz="2800">
              <a:solidFill>
                <a:srgbClr val="FF0000"/>
              </a:solidFill>
              <a:ea typeface="黑体" pitchFamily="2" charset="-122"/>
            </a:endParaRPr>
          </a:p>
          <a:p>
            <a:pPr lvl="0" eaLnBrk="1" hangingPunct="1">
              <a:buNone/>
            </a:pPr>
            <a:r>
              <a:rPr lang="en-US" altLang="en-US" sz="2800">
                <a:latin typeface="Arial"/>
                <a:ea typeface="黑体" pitchFamily="2" charset="-122"/>
              </a:rPr>
              <a:t>(3) </a:t>
            </a:r>
            <a:r>
              <a:rPr lang="en-US" altLang="en-US" sz="2800">
                <a:solidFill>
                  <a:srgbClr val="FF0000"/>
                </a:solidFill>
                <a:ea typeface="黑体" pitchFamily="2" charset="-122"/>
              </a:rPr>
              <a:t>网络层</a:t>
            </a:r>
            <a:endParaRPr lang="en-US" altLang="en-US" sz="2800">
              <a:solidFill>
                <a:srgbClr val="FF0000"/>
              </a:solidFill>
              <a:ea typeface="黑体" pitchFamily="2" charset="-122"/>
            </a:endParaRPr>
          </a:p>
          <a:p>
            <a:pPr lvl="0" eaLnBrk="1" hangingPunct="1">
              <a:buNone/>
            </a:pPr>
            <a:r>
              <a:rPr lang="en-US" altLang="en-US" sz="2800">
                <a:latin typeface="Arial"/>
                <a:ea typeface="黑体" pitchFamily="2" charset="-122"/>
              </a:rPr>
              <a:t>(2) </a:t>
            </a:r>
            <a:r>
              <a:rPr lang="en-US" altLang="en-US" sz="2800">
                <a:solidFill>
                  <a:srgbClr val="FF0000"/>
                </a:solidFill>
                <a:ea typeface="黑体" pitchFamily="2" charset="-122"/>
              </a:rPr>
              <a:t>数据链路层</a:t>
            </a:r>
            <a:endParaRPr lang="en-US" altLang="en-US" sz="2800">
              <a:solidFill>
                <a:srgbClr val="FF0000"/>
              </a:solidFill>
              <a:ea typeface="黑体" pitchFamily="2" charset="-122"/>
            </a:endParaRPr>
          </a:p>
          <a:p>
            <a:pPr lvl="0" eaLnBrk="1" hangingPunct="1">
              <a:buNone/>
            </a:pPr>
            <a:r>
              <a:rPr lang="en-US" altLang="en-US" sz="2800">
                <a:latin typeface="Arial"/>
                <a:ea typeface="黑体" pitchFamily="2" charset="-122"/>
              </a:rPr>
              <a:t>(1) </a:t>
            </a:r>
            <a:r>
              <a:rPr lang="en-US" altLang="en-US" sz="2800">
                <a:solidFill>
                  <a:srgbClr val="FF0000"/>
                </a:solidFill>
                <a:ea typeface="黑体" pitchFamily="2" charset="-122"/>
              </a:rPr>
              <a:t>物理层</a:t>
            </a:r>
            <a:endParaRPr lang="en-US" altLang="en-US" sz="2800">
              <a:solidFill>
                <a:srgbClr val="FF0000"/>
              </a:solidFill>
              <a:ea typeface="黑体" pitchFamily="2" charset="-122"/>
            </a:endParaRPr>
          </a:p>
        </p:txBody>
      </p:sp>
      <p:grpSp>
        <p:nvGrpSpPr>
          <p:cNvPr id="7173" name=""/>
          <p:cNvGrpSpPr/>
          <p:nvPr/>
        </p:nvGrpSpPr>
        <p:grpSpPr>
          <a:xfrm>
            <a:off x="3276600" y="2071688"/>
            <a:ext cx="5195888" cy="3211512"/>
            <a:chExt cx="3273" cy="2023"/>
          </a:xfrm>
        </p:grpSpPr>
        <p:sp>
          <p:nvSpPr>
            <p:cNvPr id="7174" name="AutoShape 4"/>
            <p:cNvSpPr/>
            <p:nvPr/>
          </p:nvSpPr>
          <p:spPr>
            <a:xfrm>
              <a:off x="0" y="1305"/>
              <a:ext cx="141" cy="718"/>
            </a:xfrm>
            <a:prstGeom prst="rightBrace">
              <a:avLst>
                <a:gd name="adj1" fmla="val 57712"/>
                <a:gd name="adj2" fmla="val 50000"/>
              </a:avLst>
            </a:prstGeom>
            <a:noFill/>
            <a:ln cmpd="sng">
              <a:solidFill>
                <a:schemeClr val="tx1"/>
              </a:solidFill>
              <a:round/>
            </a:ln>
          </p:spPr>
          <p:txBody>
            <a:bodyPr wrap="none" anchor="ctr" anchorCtr="0"/>
            <a:lstStyle>
              <a:defPPr algn="l" eaLnBrk="1" hangingPunct="1">
                <a:defRPr lang="zh-CN"/>
              </a:defPPr>
              <a:lvl1pPr marL="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1pPr>
              <a:lvl2pPr marL="4572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2pPr>
              <a:lvl3pPr marL="9144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3pPr>
              <a:lvl4pPr marL="13716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4pPr>
              <a:lvl5pPr marL="18288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5pPr>
            </a:lstStyle>
            <a:p>
              <a:pPr marL="0" lvl="0" indent="0" eaLnBrk="1" hangingPunct="1"/>
              <a:endParaRPr lang="zh-CN" altLang="en-US"/>
            </a:p>
          </p:txBody>
        </p:sp>
        <p:sp>
          <p:nvSpPr>
            <p:cNvPr id="7175" name="AutoShape 5"/>
            <p:cNvSpPr/>
            <p:nvPr/>
          </p:nvSpPr>
          <p:spPr>
            <a:xfrm>
              <a:off x="0" y="1"/>
              <a:ext cx="141" cy="731"/>
            </a:xfrm>
            <a:prstGeom prst="rightBrace">
              <a:avLst>
                <a:gd name="adj1" fmla="val 43203"/>
                <a:gd name="adj2" fmla="val 50000"/>
              </a:avLst>
            </a:prstGeom>
            <a:noFill/>
            <a:ln cmpd="sng">
              <a:solidFill>
                <a:schemeClr val="tx1"/>
              </a:solidFill>
              <a:round/>
            </a:ln>
          </p:spPr>
          <p:txBody>
            <a:bodyPr wrap="none" anchor="ctr" anchorCtr="0"/>
            <a:lstStyle>
              <a:defPPr algn="l" eaLnBrk="1" hangingPunct="1">
                <a:defRPr lang="zh-CN"/>
              </a:defPPr>
              <a:lvl1pPr marL="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1pPr>
              <a:lvl2pPr marL="4572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2pPr>
              <a:lvl3pPr marL="9144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3pPr>
              <a:lvl4pPr marL="13716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4pPr>
              <a:lvl5pPr marL="18288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5pPr>
            </a:lstStyle>
            <a:p>
              <a:pPr marL="0" lvl="0" indent="0" eaLnBrk="1" hangingPunct="1"/>
              <a:endParaRPr lang="zh-CN" altLang="en-US"/>
            </a:p>
          </p:txBody>
        </p:sp>
        <p:sp>
          <p:nvSpPr>
            <p:cNvPr id="7176" name="Rectangle 6"/>
            <p:cNvSpPr/>
            <p:nvPr/>
          </p:nvSpPr>
          <p:spPr>
            <a:xfrm>
              <a:off x="323" y="1404"/>
              <a:ext cx="2950" cy="576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anchor="ctr" anchorCtr="0"/>
            <a:lstStyle>
              <a:defPPr algn="l" eaLnBrk="1" hangingPunct="1">
                <a:defRPr lang="zh-CN"/>
              </a:defPPr>
              <a:lvl1pPr marL="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1pPr>
              <a:lvl2pPr marL="4572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2pPr>
              <a:lvl3pPr marL="9144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3pPr>
              <a:lvl4pPr marL="13716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4pPr>
              <a:lvl5pPr marL="18288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5pPr>
            </a:lstStyle>
            <a:p>
              <a:pPr marL="0" lvl="0" indent="0" algn="l" eaLnBrk="1" hangingPunct="1"/>
              <a:r>
                <a:rPr lang="zh-CN" altLang="en-US" sz="2800">
                  <a:latin typeface="Arial"/>
                  <a:ea typeface="黑体" pitchFamily="2" charset="-122"/>
                </a:rPr>
                <a:t>网络服务平台。面向通信的功能。</a:t>
              </a:r>
              <a:endParaRPr lang="zh-CN" altLang="en-US" sz="2800">
                <a:latin typeface="Arial"/>
                <a:ea typeface="黑体" pitchFamily="2" charset="-122"/>
              </a:endParaRPr>
            </a:p>
          </p:txBody>
        </p:sp>
        <p:sp>
          <p:nvSpPr>
            <p:cNvPr id="7177" name="Rectangle 7"/>
            <p:cNvSpPr/>
            <p:nvPr/>
          </p:nvSpPr>
          <p:spPr>
            <a:xfrm>
              <a:off x="339" y="0"/>
              <a:ext cx="2833" cy="718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anchor="ctr" anchorCtr="0"/>
            <a:lstStyle>
              <a:defPPr algn="l" eaLnBrk="1" hangingPunct="1">
                <a:defRPr lang="zh-CN"/>
              </a:defPPr>
              <a:lvl1pPr marL="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1pPr>
              <a:lvl2pPr marL="4572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2pPr>
              <a:lvl3pPr marL="9144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3pPr>
              <a:lvl4pPr marL="13716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4pPr>
              <a:lvl5pPr marL="18288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5pPr>
            </a:lstStyle>
            <a:p>
              <a:pPr marL="0" lvl="0" indent="0" algn="l" eaLnBrk="1" hangingPunct="1"/>
              <a:r>
                <a:rPr lang="zh-CN" altLang="en-US" sz="2800">
                  <a:latin typeface="Arial"/>
                  <a:ea typeface="黑体" pitchFamily="2" charset="-122"/>
                </a:rPr>
                <a:t>用户服务平台。面向用户的应用进程，使得一些无关的软件具有互操作性。</a:t>
              </a:r>
              <a:endParaRPr lang="zh-CN" altLang="en-US" sz="2800">
                <a:latin typeface="Arial"/>
                <a:ea typeface="黑体" pitchFamily="2" charset="-122"/>
              </a:endParaRPr>
            </a:p>
          </p:txBody>
        </p:sp>
      </p:grpSp>
      <p:sp>
        <p:nvSpPr>
          <p:cNvPr id="7178" name="TextBox 7177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网络协议栈基本概念共29页，您现在浏览的是第2页!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灯片编号占位符 5"/>
          <p:cNvSpPr/>
          <p:nvPr/>
        </p:nvSpPr>
        <p:spPr>
          <a:xfrm>
            <a:off x="7772400" y="6248400"/>
            <a:ext cx="685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 algn="r" eaLnBrk="1" hangingPunct="1"/>
            <a:fld id="{D70ABD0E-018A-4276-B5E8-968B8A7803BD}" type="slidenum">
              <a:rPr lang="en-US" altLang="en-US" sz="1800"/>
              <a:t>3</a:t>
            </a:fld>
            <a:endParaRPr lang="en-US" altLang="en-US" sz="1800"/>
          </a:p>
        </p:txBody>
      </p:sp>
      <p:sp>
        <p:nvSpPr>
          <p:cNvPr id="8195" name="Rectangle 2"/>
          <p:cNvSpPr/>
          <p:nvPr>
            <p:ph type="title" idx="4294967295"/>
          </p:nvPr>
        </p:nvSpPr>
        <p:spPr>
          <a:xfrm>
            <a:off x="1023938" y="195262"/>
            <a:ext cx="7162800" cy="9144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anchor="ctr" anchorCtr="0"/>
          <a:lstStyle>
            <a:lvl1pPr marL="0" indent="0" algn="l" defTabSz="9144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600" b="0" i="0" u="none" baseline="0">
                <a:solidFill>
                  <a:schemeClr val="accent2"/>
                </a:solidFill>
                <a:latin typeface="Times New Roman" pitchFamily="2" charset="0"/>
                <a:ea typeface="宋体" charset="-122"/>
              </a:defRPr>
            </a:lvl1pPr>
          </a:lstStyle>
          <a:p>
            <a:pPr lvl="0" eaLnBrk="1" hangingPunct="1"/>
            <a:r>
              <a:rPr lang="en-US" altLang="en-US" sz="3200">
                <a:latin typeface="Arial"/>
                <a:ea typeface="黑体" pitchFamily="2" charset="-122"/>
              </a:rPr>
              <a:t>1.5.2   计算机网络模型(续</a:t>
            </a:r>
            <a:r>
              <a:rPr lang="en-US" altLang="en-US" sz="3200">
                <a:ea typeface="黑体" pitchFamily="2" charset="-122"/>
              </a:rPr>
              <a:t>2</a:t>
            </a:r>
            <a:r>
              <a:rPr lang="en-US" altLang="en-US" sz="3200">
                <a:latin typeface="Arial"/>
                <a:ea typeface="黑体" pitchFamily="2" charset="-122"/>
              </a:rPr>
              <a:t>)</a:t>
            </a:r>
            <a:endParaRPr lang="en-US" altLang="en-US" sz="3200">
              <a:latin typeface="Arial"/>
              <a:ea typeface="黑体" pitchFamily="2" charset="-122"/>
            </a:endParaRPr>
          </a:p>
        </p:txBody>
      </p:sp>
      <p:grpSp>
        <p:nvGrpSpPr>
          <p:cNvPr id="8196" name=""/>
          <p:cNvGrpSpPr/>
          <p:nvPr/>
        </p:nvGrpSpPr>
        <p:grpSpPr>
          <a:xfrm>
            <a:off x="323850" y="1524000"/>
            <a:ext cx="8208962" cy="4691062"/>
            <a:chExt cx="5171" cy="2955"/>
          </a:xfrm>
        </p:grpSpPr>
        <p:grpSp>
          <p:nvGrpSpPr>
            <p:cNvPr id="8197" name=""/>
            <p:cNvGrpSpPr/>
            <p:nvPr/>
          </p:nvGrpSpPr>
          <p:grpSpPr>
            <a:xfrm>
              <a:off x="1406" y="1497"/>
              <a:ext cx="2772" cy="1455"/>
              <a:chExt cx="1274" cy="679"/>
            </a:xfrm>
          </p:grpSpPr>
          <p:grpSp>
            <p:nvGrpSpPr>
              <p:cNvPr id="8198" name=""/>
              <p:cNvGrpSpPr/>
              <p:nvPr/>
            </p:nvGrpSpPr>
            <p:grpSpPr>
              <a:xfrm>
                <a:off x="0" y="4"/>
                <a:ext cx="1268" cy="671"/>
                <a:chExt cx="634" cy="338"/>
              </a:xfrm>
            </p:grpSpPr>
            <p:sp>
              <p:nvSpPr>
                <p:cNvPr id="8199" name="Oval 7"/>
                <p:cNvSpPr/>
                <p:nvPr/>
              </p:nvSpPr>
              <p:spPr>
                <a:xfrm>
                  <a:off x="217" y="0"/>
                  <a:ext cx="276" cy="140"/>
                </a:xfrm>
                <a:prstGeom prst="ellipse">
                  <a:avLst/>
                </a:prstGeom>
                <a:solidFill>
                  <a:srgbClr val="E7EDED"/>
                </a:solidFill>
                <a:ln>
                  <a:noFill/>
                  <a:miter lim="800000"/>
                </a:ln>
              </p:spPr>
              <p:txBody>
                <a:bodyPr/>
                <a:lstStyle>
                  <a:defPPr algn="l" eaLnBrk="1" hangingPunct="1">
                    <a:defRPr lang="zh-CN"/>
                  </a:defPPr>
                  <a:lvl1pPr marL="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1pPr>
                  <a:lvl2pPr marL="4572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2pPr>
                  <a:lvl3pPr marL="9144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3pPr>
                  <a:lvl4pPr marL="13716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4pPr>
                  <a:lvl5pPr marL="18288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5pPr>
                </a:lstStyle>
                <a:p>
                  <a:pPr marL="0" lvl="0" indent="0" eaLnBrk="1" hangingPunct="1"/>
                  <a:endParaRPr lang="zh-CN" altLang="en-US"/>
                </a:p>
              </p:txBody>
            </p:sp>
            <p:sp>
              <p:nvSpPr>
                <p:cNvPr id="8200" name="Oval 8"/>
                <p:cNvSpPr/>
                <p:nvPr/>
              </p:nvSpPr>
              <p:spPr>
                <a:xfrm>
                  <a:off x="65" y="36"/>
                  <a:ext cx="212" cy="141"/>
                </a:xfrm>
                <a:prstGeom prst="ellipse">
                  <a:avLst/>
                </a:prstGeom>
                <a:solidFill>
                  <a:srgbClr val="E7EDED"/>
                </a:solidFill>
                <a:ln>
                  <a:noFill/>
                  <a:miter lim="800000"/>
                </a:ln>
              </p:spPr>
              <p:txBody>
                <a:bodyPr/>
                <a:lstStyle>
                  <a:defPPr algn="l" eaLnBrk="1" hangingPunct="1">
                    <a:defRPr lang="zh-CN"/>
                  </a:defPPr>
                  <a:lvl1pPr marL="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1pPr>
                  <a:lvl2pPr marL="4572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2pPr>
                  <a:lvl3pPr marL="9144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3pPr>
                  <a:lvl4pPr marL="13716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4pPr>
                  <a:lvl5pPr marL="18288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5pPr>
                </a:lstStyle>
                <a:p>
                  <a:pPr marL="0" lvl="0" indent="0" eaLnBrk="1" hangingPunct="1"/>
                  <a:endParaRPr lang="zh-CN" altLang="en-US"/>
                </a:p>
              </p:txBody>
            </p:sp>
            <p:sp>
              <p:nvSpPr>
                <p:cNvPr id="8201" name="Oval 9"/>
                <p:cNvSpPr/>
                <p:nvPr/>
              </p:nvSpPr>
              <p:spPr>
                <a:xfrm>
                  <a:off x="0" y="121"/>
                  <a:ext cx="143" cy="114"/>
                </a:xfrm>
                <a:prstGeom prst="ellipse">
                  <a:avLst/>
                </a:prstGeom>
                <a:solidFill>
                  <a:srgbClr val="E7EDED"/>
                </a:solidFill>
                <a:ln>
                  <a:noFill/>
                  <a:miter lim="800000"/>
                </a:ln>
              </p:spPr>
              <p:txBody>
                <a:bodyPr/>
                <a:lstStyle>
                  <a:defPPr algn="l" eaLnBrk="1" hangingPunct="1">
                    <a:defRPr lang="zh-CN"/>
                  </a:defPPr>
                  <a:lvl1pPr marL="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1pPr>
                  <a:lvl2pPr marL="4572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2pPr>
                  <a:lvl3pPr marL="9144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3pPr>
                  <a:lvl4pPr marL="13716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4pPr>
                  <a:lvl5pPr marL="18288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5pPr>
                </a:lstStyle>
                <a:p>
                  <a:pPr marL="0" lvl="0" indent="0" eaLnBrk="1" hangingPunct="1"/>
                  <a:endParaRPr lang="zh-CN" altLang="en-US"/>
                </a:p>
              </p:txBody>
            </p:sp>
            <p:sp>
              <p:nvSpPr>
                <p:cNvPr id="8202" name="Oval 10"/>
                <p:cNvSpPr/>
                <p:nvPr/>
              </p:nvSpPr>
              <p:spPr>
                <a:xfrm>
                  <a:off x="43" y="171"/>
                  <a:ext cx="215" cy="124"/>
                </a:xfrm>
                <a:prstGeom prst="ellipse">
                  <a:avLst/>
                </a:prstGeom>
                <a:solidFill>
                  <a:srgbClr val="E7EDED"/>
                </a:solidFill>
                <a:ln>
                  <a:noFill/>
                  <a:miter lim="800000"/>
                </a:ln>
              </p:spPr>
              <p:txBody>
                <a:bodyPr/>
                <a:lstStyle>
                  <a:defPPr algn="l" eaLnBrk="1" hangingPunct="1">
                    <a:defRPr lang="zh-CN"/>
                  </a:defPPr>
                  <a:lvl1pPr marL="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1pPr>
                  <a:lvl2pPr marL="4572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2pPr>
                  <a:lvl3pPr marL="9144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3pPr>
                  <a:lvl4pPr marL="13716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4pPr>
                  <a:lvl5pPr marL="18288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5pPr>
                </a:lstStyle>
                <a:p>
                  <a:pPr marL="0" lvl="0" indent="0" eaLnBrk="1" hangingPunct="1"/>
                  <a:endParaRPr lang="zh-CN" altLang="en-US"/>
                </a:p>
              </p:txBody>
            </p:sp>
            <p:sp>
              <p:nvSpPr>
                <p:cNvPr id="8203" name="Oval 11"/>
                <p:cNvSpPr/>
                <p:nvPr/>
              </p:nvSpPr>
              <p:spPr>
                <a:xfrm>
                  <a:off x="195" y="192"/>
                  <a:ext cx="321" cy="146"/>
                </a:xfrm>
                <a:prstGeom prst="ellipse">
                  <a:avLst/>
                </a:prstGeom>
                <a:solidFill>
                  <a:srgbClr val="E7EDED"/>
                </a:solidFill>
                <a:ln>
                  <a:noFill/>
                  <a:miter lim="800000"/>
                </a:ln>
              </p:spPr>
              <p:txBody>
                <a:bodyPr/>
                <a:lstStyle>
                  <a:defPPr algn="l" eaLnBrk="1" hangingPunct="1">
                    <a:defRPr lang="zh-CN"/>
                  </a:defPPr>
                  <a:lvl1pPr marL="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1pPr>
                  <a:lvl2pPr marL="4572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2pPr>
                  <a:lvl3pPr marL="9144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3pPr>
                  <a:lvl4pPr marL="13716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4pPr>
                  <a:lvl5pPr marL="18288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5pPr>
                </a:lstStyle>
                <a:p>
                  <a:pPr marL="0" lvl="0" indent="0" eaLnBrk="1" hangingPunct="1"/>
                  <a:endParaRPr lang="zh-CN" altLang="en-US"/>
                </a:p>
              </p:txBody>
            </p:sp>
            <p:sp>
              <p:nvSpPr>
                <p:cNvPr id="8204" name="Oval 12"/>
                <p:cNvSpPr/>
                <p:nvPr/>
              </p:nvSpPr>
              <p:spPr>
                <a:xfrm>
                  <a:off x="399" y="40"/>
                  <a:ext cx="206" cy="111"/>
                </a:xfrm>
                <a:prstGeom prst="ellipse">
                  <a:avLst/>
                </a:prstGeom>
                <a:solidFill>
                  <a:srgbClr val="E7EDED"/>
                </a:solidFill>
                <a:ln>
                  <a:noFill/>
                  <a:miter lim="800000"/>
                </a:ln>
              </p:spPr>
              <p:txBody>
                <a:bodyPr/>
                <a:lstStyle>
                  <a:defPPr algn="l" eaLnBrk="1" hangingPunct="1">
                    <a:defRPr lang="zh-CN"/>
                  </a:defPPr>
                  <a:lvl1pPr marL="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1pPr>
                  <a:lvl2pPr marL="4572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2pPr>
                  <a:lvl3pPr marL="9144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3pPr>
                  <a:lvl4pPr marL="13716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4pPr>
                  <a:lvl5pPr marL="18288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5pPr>
                </a:lstStyle>
                <a:p>
                  <a:pPr marL="0" lvl="0" indent="0" eaLnBrk="1" hangingPunct="1"/>
                  <a:endParaRPr lang="zh-CN" altLang="en-US"/>
                </a:p>
              </p:txBody>
            </p:sp>
            <p:sp>
              <p:nvSpPr>
                <p:cNvPr id="8205" name="Oval 13"/>
                <p:cNvSpPr/>
                <p:nvPr/>
              </p:nvSpPr>
              <p:spPr>
                <a:xfrm>
                  <a:off x="430" y="111"/>
                  <a:ext cx="204" cy="110"/>
                </a:xfrm>
                <a:prstGeom prst="ellipse">
                  <a:avLst/>
                </a:prstGeom>
                <a:solidFill>
                  <a:srgbClr val="E7EDED"/>
                </a:solidFill>
                <a:ln>
                  <a:noFill/>
                  <a:miter lim="800000"/>
                </a:ln>
              </p:spPr>
              <p:txBody>
                <a:bodyPr/>
                <a:lstStyle>
                  <a:defPPr algn="l" eaLnBrk="1" hangingPunct="1">
                    <a:defRPr lang="zh-CN"/>
                  </a:defPPr>
                  <a:lvl1pPr marL="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1pPr>
                  <a:lvl2pPr marL="4572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2pPr>
                  <a:lvl3pPr marL="9144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3pPr>
                  <a:lvl4pPr marL="13716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4pPr>
                  <a:lvl5pPr marL="18288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5pPr>
                </a:lstStyle>
                <a:p>
                  <a:pPr marL="0" lvl="0" indent="0" eaLnBrk="1" hangingPunct="1"/>
                  <a:endParaRPr lang="zh-CN" altLang="en-US"/>
                </a:p>
              </p:txBody>
            </p:sp>
            <p:sp>
              <p:nvSpPr>
                <p:cNvPr id="8206" name="Oval 14"/>
                <p:cNvSpPr/>
                <p:nvPr/>
              </p:nvSpPr>
              <p:spPr>
                <a:xfrm>
                  <a:off x="412" y="134"/>
                  <a:ext cx="202" cy="181"/>
                </a:xfrm>
                <a:prstGeom prst="ellipse">
                  <a:avLst/>
                </a:prstGeom>
                <a:solidFill>
                  <a:srgbClr val="E7EDED"/>
                </a:solidFill>
                <a:ln>
                  <a:noFill/>
                  <a:miter lim="800000"/>
                </a:ln>
              </p:spPr>
              <p:txBody>
                <a:bodyPr/>
                <a:lstStyle>
                  <a:defPPr algn="l" eaLnBrk="1" hangingPunct="1">
                    <a:defRPr lang="zh-CN"/>
                  </a:defPPr>
                  <a:lvl1pPr marL="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1pPr>
                  <a:lvl2pPr marL="4572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2pPr>
                  <a:lvl3pPr marL="9144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3pPr>
                  <a:lvl4pPr marL="13716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4pPr>
                  <a:lvl5pPr marL="18288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5pPr>
                </a:lstStyle>
                <a:p>
                  <a:pPr marL="0" lvl="0" indent="0" eaLnBrk="1" hangingPunct="1"/>
                  <a:endParaRPr lang="zh-CN" altLang="en-US"/>
                </a:p>
              </p:txBody>
            </p:sp>
            <p:sp>
              <p:nvSpPr>
                <p:cNvPr id="8207" name="Oval 15"/>
                <p:cNvSpPr/>
                <p:nvPr/>
              </p:nvSpPr>
              <p:spPr>
                <a:xfrm>
                  <a:off x="115" y="80"/>
                  <a:ext cx="412" cy="181"/>
                </a:xfrm>
                <a:prstGeom prst="ellipse">
                  <a:avLst/>
                </a:prstGeom>
                <a:solidFill>
                  <a:srgbClr val="E7EDED"/>
                </a:solidFill>
                <a:ln>
                  <a:noFill/>
                  <a:miter lim="800000"/>
                </a:ln>
              </p:spPr>
              <p:txBody>
                <a:bodyPr/>
                <a:lstStyle>
                  <a:defPPr algn="l" eaLnBrk="1" hangingPunct="1">
                    <a:defRPr lang="zh-CN"/>
                  </a:defPPr>
                  <a:lvl1pPr marL="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1pPr>
                  <a:lvl2pPr marL="4572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2pPr>
                  <a:lvl3pPr marL="9144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3pPr>
                  <a:lvl4pPr marL="13716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4pPr>
                  <a:lvl5pPr marL="18288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5pPr>
                </a:lstStyle>
                <a:p>
                  <a:pPr marL="0" lvl="0" indent="0" eaLnBrk="1" hangingPunct="1"/>
                  <a:endParaRPr lang="zh-CN" altLang="en-US"/>
                </a:p>
              </p:txBody>
            </p:sp>
          </p:grpSp>
          <p:grpSp>
            <p:nvGrpSpPr>
              <p:cNvPr id="8208" name=""/>
              <p:cNvGrpSpPr/>
              <p:nvPr/>
            </p:nvGrpSpPr>
            <p:grpSpPr>
              <a:xfrm>
                <a:off x="0" y="0"/>
                <a:ext cx="1274" cy="679"/>
                <a:chExt cx="637" cy="342"/>
              </a:xfrm>
            </p:grpSpPr>
            <p:sp>
              <p:nvSpPr>
                <p:cNvPr id="8209" name="Arc 17"/>
                <p:cNvSpPr/>
                <p:nvPr/>
              </p:nvSpPr>
              <p:spPr>
                <a:xfrm>
                  <a:off x="224" y="0"/>
                  <a:ext cx="262" cy="71"/>
                </a:xfrm>
                <a:custGeom>
                  <a:gdLst>
                    <a:gd name="GT0" fmla="+- l w 0"/>
                    <a:gd name="GT1" fmla="+- t h 0"/>
                  </a:gdLst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l" t="t" r="GT0" b="GT1"/>
                  <a:pathLst>
                    <a:path w="40568" h="21600" fill="none">
                      <a:moveTo>
                        <a:pt x="-1" y="14919"/>
                      </a:moveTo>
                      <a:cubicBezTo>
                        <a:pt x="2893" y="6022"/>
                        <a:pt x="11185" y="-1"/>
                        <a:pt x="20541" y="0"/>
                      </a:cubicBezTo>
                      <a:cubicBezTo>
                        <a:pt x="29345" y="0"/>
                        <a:pt x="37268" y="5343"/>
                        <a:pt x="40567" y="13507"/>
                      </a:cubicBezTo>
                    </a:path>
                    <a:path w="40568" h="21600" stroke="0">
                      <a:moveTo>
                        <a:pt x="-1" y="14919"/>
                      </a:moveTo>
                      <a:cubicBezTo>
                        <a:pt x="2893" y="6022"/>
                        <a:pt x="11185" y="-1"/>
                        <a:pt x="20541" y="0"/>
                      </a:cubicBezTo>
                      <a:cubicBezTo>
                        <a:pt x="29345" y="0"/>
                        <a:pt x="37268" y="5343"/>
                        <a:pt x="40567" y="13507"/>
                      </a:cubicBezTo>
                      <a:lnTo>
                        <a:pt x="20541" y="21600"/>
                      </a:lnTo>
                      <a:close/>
                    </a:path>
                  </a:pathLst>
                </a:custGeom>
                <a:solidFill>
                  <a:srgbClr val="E7EDED"/>
                </a:solidFill>
                <a:ln>
                  <a:noFill/>
                  <a:miter lim="800000"/>
                </a:ln>
              </p:spPr>
              <p:txBody>
                <a:bodyPr/>
                <a:lstStyle>
                  <a:defPPr algn="l" eaLnBrk="1" hangingPunct="1">
                    <a:defRPr lang="zh-CN"/>
                  </a:defPPr>
                  <a:lvl1pPr marL="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1pPr>
                  <a:lvl2pPr marL="4572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2pPr>
                  <a:lvl3pPr marL="9144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3pPr>
                  <a:lvl4pPr marL="13716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4pPr>
                  <a:lvl5pPr marL="18288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5pPr>
                </a:lstStyle>
                <a:p/>
              </p:txBody>
            </p:sp>
            <p:sp>
              <p:nvSpPr>
                <p:cNvPr id="8210" name="Arc 18"/>
                <p:cNvSpPr/>
                <p:nvPr/>
              </p:nvSpPr>
              <p:spPr>
                <a:xfrm>
                  <a:off x="225" y="1"/>
                  <a:ext cx="260" cy="70"/>
                </a:xfrm>
                <a:custGeom>
                  <a:gdLst>
                    <a:gd name="GT0" fmla="+- l w 0"/>
                    <a:gd name="GT1" fmla="+- t h 0"/>
                  </a:gdLst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l" t="t" r="GT0" b="GT1"/>
                  <a:pathLst>
                    <a:path w="40534" h="21600" fill="none">
                      <a:moveTo>
                        <a:pt x="-1" y="14877"/>
                      </a:moveTo>
                      <a:cubicBezTo>
                        <a:pt x="2906" y="6002"/>
                        <a:pt x="11187" y="-1"/>
                        <a:pt x="20527" y="0"/>
                      </a:cubicBezTo>
                      <a:cubicBezTo>
                        <a:pt x="29312" y="0"/>
                        <a:pt x="37222" y="5320"/>
                        <a:pt x="40533" y="13458"/>
                      </a:cubicBezTo>
                    </a:path>
                    <a:path w="40534" h="21600" stroke="0">
                      <a:moveTo>
                        <a:pt x="-1" y="14877"/>
                      </a:moveTo>
                      <a:cubicBezTo>
                        <a:pt x="2906" y="6002"/>
                        <a:pt x="11187" y="-1"/>
                        <a:pt x="20527" y="0"/>
                      </a:cubicBezTo>
                      <a:cubicBezTo>
                        <a:pt x="29312" y="0"/>
                        <a:pt x="37222" y="5320"/>
                        <a:pt x="40533" y="13458"/>
                      </a:cubicBezTo>
                      <a:lnTo>
                        <a:pt x="20527" y="21600"/>
                      </a:lnTo>
                      <a:close/>
                    </a:path>
                  </a:pathLst>
                </a:custGeom>
                <a:noFill/>
                <a:ln w="4763" cmpd="sng">
                  <a:solidFill>
                    <a:srgbClr val="6C8F93"/>
                  </a:solidFill>
                  <a:miter lim="800000"/>
                </a:ln>
              </p:spPr>
              <p:txBody>
                <a:bodyPr/>
                <a:lstStyle>
                  <a:defPPr algn="l" eaLnBrk="1" hangingPunct="1">
                    <a:defRPr lang="zh-CN"/>
                  </a:defPPr>
                  <a:lvl1pPr marL="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1pPr>
                  <a:lvl2pPr marL="4572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2pPr>
                  <a:lvl3pPr marL="9144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3pPr>
                  <a:lvl4pPr marL="13716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4pPr>
                  <a:lvl5pPr marL="18288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5pPr>
                </a:lstStyle>
                <a:p/>
              </p:txBody>
            </p:sp>
            <p:sp>
              <p:nvSpPr>
                <p:cNvPr id="8211" name="Arc 19"/>
                <p:cNvSpPr/>
                <p:nvPr/>
              </p:nvSpPr>
              <p:spPr>
                <a:xfrm>
                  <a:off x="65" y="37"/>
                  <a:ext cx="162" cy="86"/>
                </a:xfrm>
                <a:custGeom>
                  <a:gdLst>
                    <a:gd name="GT0" fmla="+- l w 0"/>
                    <a:gd name="GT1" fmla="+- t h 0"/>
                  </a:gdLst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l" t="t" r="GT0" b="GT1"/>
                  <a:pathLst>
                    <a:path w="32872" h="26241" fill="none">
                      <a:moveTo>
                        <a:pt x="504" y="26240"/>
                      </a:moveTo>
                      <a:cubicBezTo>
                        <a:pt x="169" y="24716"/>
                        <a:pt x="0" y="23160"/>
                        <a:pt x="0" y="21600"/>
                      </a:cubicBezTo>
                      <a:cubicBezTo>
                        <a:pt x="0" y="9670"/>
                        <a:pt x="9670" y="0"/>
                        <a:pt x="21600" y="0"/>
                      </a:cubicBezTo>
                      <a:cubicBezTo>
                        <a:pt x="25577" y="-1"/>
                        <a:pt x="29478" y="1098"/>
                        <a:pt x="32871" y="3174"/>
                      </a:cubicBezTo>
                    </a:path>
                    <a:path w="32872" h="26241" stroke="0">
                      <a:moveTo>
                        <a:pt x="504" y="26240"/>
                      </a:moveTo>
                      <a:cubicBezTo>
                        <a:pt x="169" y="24716"/>
                        <a:pt x="0" y="23160"/>
                        <a:pt x="0" y="21600"/>
                      </a:cubicBezTo>
                      <a:cubicBezTo>
                        <a:pt x="0" y="9670"/>
                        <a:pt x="9670" y="0"/>
                        <a:pt x="21600" y="0"/>
                      </a:cubicBezTo>
                      <a:cubicBezTo>
                        <a:pt x="25577" y="-1"/>
                        <a:pt x="29478" y="1098"/>
                        <a:pt x="32871" y="3174"/>
                      </a:cubicBezTo>
                      <a:lnTo>
                        <a:pt x="21600" y="21600"/>
                      </a:lnTo>
                      <a:close/>
                    </a:path>
                  </a:pathLst>
                </a:custGeom>
                <a:solidFill>
                  <a:srgbClr val="E7EDED"/>
                </a:solidFill>
                <a:ln>
                  <a:noFill/>
                  <a:miter lim="800000"/>
                </a:ln>
              </p:spPr>
              <p:txBody>
                <a:bodyPr/>
                <a:lstStyle>
                  <a:defPPr algn="l" eaLnBrk="1" hangingPunct="1">
                    <a:defRPr lang="zh-CN"/>
                  </a:defPPr>
                  <a:lvl1pPr marL="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1pPr>
                  <a:lvl2pPr marL="4572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2pPr>
                  <a:lvl3pPr marL="9144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3pPr>
                  <a:lvl4pPr marL="13716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4pPr>
                  <a:lvl5pPr marL="18288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5pPr>
                </a:lstStyle>
                <a:p/>
              </p:txBody>
            </p:sp>
            <p:sp>
              <p:nvSpPr>
                <p:cNvPr id="8212" name="Arc 20"/>
                <p:cNvSpPr/>
                <p:nvPr/>
              </p:nvSpPr>
              <p:spPr>
                <a:xfrm>
                  <a:off x="66" y="38"/>
                  <a:ext cx="160" cy="85"/>
                </a:xfrm>
                <a:custGeom>
                  <a:gdLst>
                    <a:gd name="GT0" fmla="+- l w 0"/>
                    <a:gd name="GT1" fmla="+- t h 0"/>
                  </a:gdLst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l" t="t" r="GT0" b="GT1"/>
                  <a:pathLst>
                    <a:path w="32833" h="26262" fill="none">
                      <a:moveTo>
                        <a:pt x="509" y="26261"/>
                      </a:moveTo>
                      <a:cubicBezTo>
                        <a:pt x="170" y="24731"/>
                        <a:pt x="0" y="23167"/>
                        <a:pt x="0" y="21600"/>
                      </a:cubicBezTo>
                      <a:cubicBezTo>
                        <a:pt x="0" y="9670"/>
                        <a:pt x="9670" y="0"/>
                        <a:pt x="21600" y="0"/>
                      </a:cubicBezTo>
                      <a:cubicBezTo>
                        <a:pt x="25562" y="-1"/>
                        <a:pt x="29448" y="1090"/>
                        <a:pt x="32833" y="3150"/>
                      </a:cubicBezTo>
                    </a:path>
                    <a:path w="32833" h="26262" stroke="0">
                      <a:moveTo>
                        <a:pt x="509" y="26261"/>
                      </a:moveTo>
                      <a:cubicBezTo>
                        <a:pt x="170" y="24731"/>
                        <a:pt x="0" y="23167"/>
                        <a:pt x="0" y="21600"/>
                      </a:cubicBezTo>
                      <a:cubicBezTo>
                        <a:pt x="0" y="9670"/>
                        <a:pt x="9670" y="0"/>
                        <a:pt x="21600" y="0"/>
                      </a:cubicBezTo>
                      <a:cubicBezTo>
                        <a:pt x="25562" y="-1"/>
                        <a:pt x="29448" y="1090"/>
                        <a:pt x="32833" y="3150"/>
                      </a:cubicBezTo>
                      <a:lnTo>
                        <a:pt x="21600" y="21600"/>
                      </a:lnTo>
                      <a:close/>
                    </a:path>
                  </a:pathLst>
                </a:custGeom>
                <a:noFill/>
                <a:ln w="4763" cmpd="sng">
                  <a:solidFill>
                    <a:srgbClr val="6C8F93"/>
                  </a:solidFill>
                  <a:miter lim="800000"/>
                </a:ln>
              </p:spPr>
              <p:txBody>
                <a:bodyPr/>
                <a:lstStyle>
                  <a:defPPr algn="l" eaLnBrk="1" hangingPunct="1">
                    <a:defRPr lang="zh-CN"/>
                  </a:defPPr>
                  <a:lvl1pPr marL="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1pPr>
                  <a:lvl2pPr marL="4572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2pPr>
                  <a:lvl3pPr marL="9144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3pPr>
                  <a:lvl4pPr marL="13716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4pPr>
                  <a:lvl5pPr marL="18288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5pPr>
                </a:lstStyle>
                <a:p/>
              </p:txBody>
            </p:sp>
            <p:sp>
              <p:nvSpPr>
                <p:cNvPr id="8213" name="Arc 21"/>
                <p:cNvSpPr/>
                <p:nvPr/>
              </p:nvSpPr>
              <p:spPr>
                <a:xfrm>
                  <a:off x="42" y="231"/>
                  <a:ext cx="164" cy="67"/>
                </a:xfrm>
                <a:custGeom>
                  <a:gdLst>
                    <a:gd name="GT0" fmla="+- l w 0"/>
                    <a:gd name="GT1" fmla="+- t h 0"/>
                  </a:gdLst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l" t="t" r="GT0" b="GT1"/>
                  <a:pathLst>
                    <a:path w="31996" h="22574" fill="none">
                      <a:moveTo>
                        <a:pt x="31996" y="19907"/>
                      </a:moveTo>
                      <a:cubicBezTo>
                        <a:pt x="28810" y="21656"/>
                        <a:pt x="25234" y="22573"/>
                        <a:pt x="21600" y="22574"/>
                      </a:cubicBezTo>
                      <a:cubicBezTo>
                        <a:pt x="9670" y="22574"/>
                        <a:pt x="0" y="12903"/>
                        <a:pt x="0" y="974"/>
                      </a:cubicBezTo>
                      <a:cubicBezTo>
                        <a:pt x="-1" y="649"/>
                        <a:pt x="7" y="324"/>
                        <a:pt x="21" y="-1"/>
                      </a:cubicBezTo>
                    </a:path>
                    <a:path w="31996" h="22574" stroke="0">
                      <a:moveTo>
                        <a:pt x="31996" y="19907"/>
                      </a:moveTo>
                      <a:cubicBezTo>
                        <a:pt x="28810" y="21656"/>
                        <a:pt x="25234" y="22573"/>
                        <a:pt x="21600" y="22574"/>
                      </a:cubicBezTo>
                      <a:cubicBezTo>
                        <a:pt x="9670" y="22574"/>
                        <a:pt x="0" y="12903"/>
                        <a:pt x="0" y="974"/>
                      </a:cubicBezTo>
                      <a:cubicBezTo>
                        <a:pt x="-1" y="649"/>
                        <a:pt x="7" y="324"/>
                        <a:pt x="21" y="-1"/>
                      </a:cubicBezTo>
                      <a:lnTo>
                        <a:pt x="21600" y="974"/>
                      </a:lnTo>
                      <a:close/>
                    </a:path>
                  </a:pathLst>
                </a:custGeom>
                <a:solidFill>
                  <a:srgbClr val="E7EDED"/>
                </a:solidFill>
                <a:ln>
                  <a:noFill/>
                  <a:miter lim="800000"/>
                </a:ln>
              </p:spPr>
              <p:txBody>
                <a:bodyPr/>
                <a:lstStyle>
                  <a:defPPr algn="l" eaLnBrk="1" hangingPunct="1">
                    <a:defRPr lang="zh-CN"/>
                  </a:defPPr>
                  <a:lvl1pPr marL="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1pPr>
                  <a:lvl2pPr marL="4572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2pPr>
                  <a:lvl3pPr marL="9144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3pPr>
                  <a:lvl4pPr marL="13716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4pPr>
                  <a:lvl5pPr marL="18288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5pPr>
                </a:lstStyle>
                <a:p/>
              </p:txBody>
            </p:sp>
            <p:sp>
              <p:nvSpPr>
                <p:cNvPr id="8214" name="Arc 22"/>
                <p:cNvSpPr/>
                <p:nvPr/>
              </p:nvSpPr>
              <p:spPr>
                <a:xfrm>
                  <a:off x="43" y="231"/>
                  <a:ext cx="162" cy="66"/>
                </a:xfrm>
                <a:custGeom>
                  <a:gdLst>
                    <a:gd name="GT0" fmla="+- l w 0"/>
                    <a:gd name="GT1" fmla="+- t h 0"/>
                  </a:gdLst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l" t="t" r="GT0" b="GT1"/>
                  <a:pathLst>
                    <a:path w="31943" h="22581" fill="none">
                      <a:moveTo>
                        <a:pt x="31942" y="19943"/>
                      </a:moveTo>
                      <a:cubicBezTo>
                        <a:pt x="28770" y="21674"/>
                        <a:pt x="25213" y="22580"/>
                        <a:pt x="21600" y="22581"/>
                      </a:cubicBezTo>
                      <a:cubicBezTo>
                        <a:pt x="9670" y="22581"/>
                        <a:pt x="0" y="12910"/>
                        <a:pt x="0" y="981"/>
                      </a:cubicBezTo>
                      <a:cubicBezTo>
                        <a:pt x="-1" y="653"/>
                        <a:pt x="7" y="326"/>
                        <a:pt x="22" y="0"/>
                      </a:cubicBezTo>
                    </a:path>
                    <a:path w="31943" h="22581" stroke="0">
                      <a:moveTo>
                        <a:pt x="31942" y="19943"/>
                      </a:moveTo>
                      <a:cubicBezTo>
                        <a:pt x="28770" y="21674"/>
                        <a:pt x="25213" y="22580"/>
                        <a:pt x="21600" y="22581"/>
                      </a:cubicBezTo>
                      <a:cubicBezTo>
                        <a:pt x="9670" y="22581"/>
                        <a:pt x="0" y="12910"/>
                        <a:pt x="0" y="981"/>
                      </a:cubicBezTo>
                      <a:cubicBezTo>
                        <a:pt x="-1" y="653"/>
                        <a:pt x="7" y="326"/>
                        <a:pt x="22" y="0"/>
                      </a:cubicBezTo>
                      <a:lnTo>
                        <a:pt x="21600" y="981"/>
                      </a:lnTo>
                      <a:close/>
                    </a:path>
                  </a:pathLst>
                </a:custGeom>
                <a:noFill/>
                <a:ln w="4763" cmpd="sng">
                  <a:solidFill>
                    <a:srgbClr val="6C8F93"/>
                  </a:solidFill>
                  <a:miter lim="800000"/>
                </a:ln>
              </p:spPr>
              <p:txBody>
                <a:bodyPr/>
                <a:lstStyle>
                  <a:defPPr algn="l" eaLnBrk="1" hangingPunct="1">
                    <a:defRPr lang="zh-CN"/>
                  </a:defPPr>
                  <a:lvl1pPr marL="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1pPr>
                  <a:lvl2pPr marL="4572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2pPr>
                  <a:lvl3pPr marL="9144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3pPr>
                  <a:lvl4pPr marL="13716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4pPr>
                  <a:lvl5pPr marL="18288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5pPr>
                </a:lstStyle>
                <a:p/>
              </p:txBody>
            </p:sp>
            <p:sp>
              <p:nvSpPr>
                <p:cNvPr id="8215" name="Arc 23"/>
                <p:cNvSpPr/>
                <p:nvPr/>
              </p:nvSpPr>
              <p:spPr>
                <a:xfrm>
                  <a:off x="483" y="41"/>
                  <a:ext cx="124" cy="82"/>
                </a:xfrm>
                <a:custGeom>
                  <a:gdLst>
                    <a:gd name="GT0" fmla="+- l w 0"/>
                    <a:gd name="GT1" fmla="+- t h 0"/>
                  </a:gdLst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l" t="t" r="GT0" b="GT1"/>
                  <a:pathLst>
                    <a:path w="26030" h="32384" fill="none">
                      <a:moveTo>
                        <a:pt x="0" y="459"/>
                      </a:moveTo>
                      <a:cubicBezTo>
                        <a:pt x="1456" y="153"/>
                        <a:pt x="2941" y="-1"/>
                        <a:pt x="4430" y="0"/>
                      </a:cubicBezTo>
                      <a:cubicBezTo>
                        <a:pt x="16359" y="0"/>
                        <a:pt x="26030" y="9670"/>
                        <a:pt x="26030" y="21600"/>
                      </a:cubicBezTo>
                      <a:cubicBezTo>
                        <a:pt x="26030" y="25385"/>
                        <a:pt x="25035" y="29104"/>
                        <a:pt x="23145" y="32384"/>
                      </a:cubicBezTo>
                    </a:path>
                    <a:path w="26030" h="32384" stroke="0">
                      <a:moveTo>
                        <a:pt x="0" y="459"/>
                      </a:moveTo>
                      <a:cubicBezTo>
                        <a:pt x="1456" y="153"/>
                        <a:pt x="2941" y="-1"/>
                        <a:pt x="4430" y="0"/>
                      </a:cubicBezTo>
                      <a:cubicBezTo>
                        <a:pt x="16359" y="0"/>
                        <a:pt x="26030" y="9670"/>
                        <a:pt x="26030" y="21600"/>
                      </a:cubicBezTo>
                      <a:cubicBezTo>
                        <a:pt x="26030" y="25385"/>
                        <a:pt x="25035" y="29104"/>
                        <a:pt x="23145" y="32384"/>
                      </a:cubicBezTo>
                      <a:lnTo>
                        <a:pt x="4430" y="21600"/>
                      </a:lnTo>
                      <a:close/>
                    </a:path>
                  </a:pathLst>
                </a:custGeom>
                <a:solidFill>
                  <a:srgbClr val="E7EDED"/>
                </a:solidFill>
                <a:ln>
                  <a:noFill/>
                  <a:miter lim="800000"/>
                </a:ln>
              </p:spPr>
              <p:txBody>
                <a:bodyPr/>
                <a:lstStyle>
                  <a:defPPr algn="l" eaLnBrk="1" hangingPunct="1">
                    <a:defRPr lang="zh-CN"/>
                  </a:defPPr>
                  <a:lvl1pPr marL="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1pPr>
                  <a:lvl2pPr marL="4572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2pPr>
                  <a:lvl3pPr marL="9144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3pPr>
                  <a:lvl4pPr marL="13716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4pPr>
                  <a:lvl5pPr marL="18288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5pPr>
                </a:lstStyle>
                <a:p/>
              </p:txBody>
            </p:sp>
            <p:sp>
              <p:nvSpPr>
                <p:cNvPr id="8216" name="Arc 24"/>
                <p:cNvSpPr/>
                <p:nvPr/>
              </p:nvSpPr>
              <p:spPr>
                <a:xfrm>
                  <a:off x="483" y="42"/>
                  <a:ext cx="123" cy="81"/>
                </a:xfrm>
                <a:custGeom>
                  <a:gdLst>
                    <a:gd name="GT0" fmla="+- l w 0"/>
                    <a:gd name="GT1" fmla="+- t h 0"/>
                  </a:gdLst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l" t="t" r="GT0" b="GT1"/>
                  <a:pathLst>
                    <a:path w="25993" h="32454" fill="none">
                      <a:moveTo>
                        <a:pt x="-1" y="451"/>
                      </a:moveTo>
                      <a:cubicBezTo>
                        <a:pt x="1444" y="151"/>
                        <a:pt x="2917" y="-1"/>
                        <a:pt x="4393" y="0"/>
                      </a:cubicBezTo>
                      <a:cubicBezTo>
                        <a:pt x="16322" y="0"/>
                        <a:pt x="25993" y="9670"/>
                        <a:pt x="25993" y="21600"/>
                      </a:cubicBezTo>
                      <a:cubicBezTo>
                        <a:pt x="25993" y="25412"/>
                        <a:pt x="24983" y="29157"/>
                        <a:pt x="23067" y="32453"/>
                      </a:cubicBezTo>
                    </a:path>
                    <a:path w="25993" h="32454" stroke="0">
                      <a:moveTo>
                        <a:pt x="-1" y="451"/>
                      </a:moveTo>
                      <a:cubicBezTo>
                        <a:pt x="1444" y="151"/>
                        <a:pt x="2917" y="-1"/>
                        <a:pt x="4393" y="0"/>
                      </a:cubicBezTo>
                      <a:cubicBezTo>
                        <a:pt x="16322" y="0"/>
                        <a:pt x="25993" y="9670"/>
                        <a:pt x="25993" y="21600"/>
                      </a:cubicBezTo>
                      <a:cubicBezTo>
                        <a:pt x="25993" y="25412"/>
                        <a:pt x="24983" y="29157"/>
                        <a:pt x="23067" y="32453"/>
                      </a:cubicBezTo>
                      <a:lnTo>
                        <a:pt x="4393" y="21600"/>
                      </a:lnTo>
                      <a:close/>
                    </a:path>
                  </a:pathLst>
                </a:custGeom>
                <a:noFill/>
                <a:ln w="4763" cmpd="sng">
                  <a:solidFill>
                    <a:srgbClr val="6C8F93"/>
                  </a:solidFill>
                  <a:miter lim="800000"/>
                </a:ln>
              </p:spPr>
              <p:txBody>
                <a:bodyPr/>
                <a:lstStyle>
                  <a:defPPr algn="l" eaLnBrk="1" hangingPunct="1">
                    <a:defRPr lang="zh-CN"/>
                  </a:defPPr>
                  <a:lvl1pPr marL="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1pPr>
                  <a:lvl2pPr marL="4572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2pPr>
                  <a:lvl3pPr marL="9144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3pPr>
                  <a:lvl4pPr marL="13716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4pPr>
                  <a:lvl5pPr marL="18288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5pPr>
                </a:lstStyle>
                <a:p/>
              </p:txBody>
            </p:sp>
            <p:sp>
              <p:nvSpPr>
                <p:cNvPr id="8217" name="Arc 25"/>
                <p:cNvSpPr/>
                <p:nvPr/>
              </p:nvSpPr>
              <p:spPr>
                <a:xfrm>
                  <a:off x="518" y="122"/>
                  <a:ext cx="119" cy="82"/>
                </a:xfrm>
                <a:custGeom>
                  <a:gdLst>
                    <a:gd name="GT0" fmla="+- l w 0"/>
                    <a:gd name="GT1" fmla="+- t h 0"/>
                  </a:gdLst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l" t="t" r="GT0" b="GT1"/>
                  <a:pathLst>
                    <a:path w="21600" h="29502" fill="none">
                      <a:moveTo>
                        <a:pt x="13510" y="0"/>
                      </a:moveTo>
                      <a:cubicBezTo>
                        <a:pt x="18624" y="4099"/>
                        <a:pt x="21600" y="10299"/>
                        <a:pt x="21600" y="16853"/>
                      </a:cubicBezTo>
                      <a:cubicBezTo>
                        <a:pt x="21600" y="21395"/>
                        <a:pt x="20168" y="25821"/>
                        <a:pt x="17508" y="29503"/>
                      </a:cubicBezTo>
                    </a:path>
                    <a:path w="21600" h="29502" stroke="0">
                      <a:moveTo>
                        <a:pt x="13510" y="0"/>
                      </a:moveTo>
                      <a:cubicBezTo>
                        <a:pt x="18624" y="4099"/>
                        <a:pt x="21600" y="10299"/>
                        <a:pt x="21600" y="16853"/>
                      </a:cubicBezTo>
                      <a:cubicBezTo>
                        <a:pt x="21600" y="21395"/>
                        <a:pt x="20168" y="25821"/>
                        <a:pt x="17508" y="29503"/>
                      </a:cubicBezTo>
                      <a:lnTo>
                        <a:pt x="0" y="16853"/>
                      </a:lnTo>
                      <a:close/>
                    </a:path>
                  </a:pathLst>
                </a:custGeom>
                <a:solidFill>
                  <a:srgbClr val="E7EDED"/>
                </a:solidFill>
                <a:ln>
                  <a:noFill/>
                  <a:miter lim="800000"/>
                </a:ln>
              </p:spPr>
              <p:txBody>
                <a:bodyPr/>
                <a:lstStyle>
                  <a:defPPr algn="l" eaLnBrk="1" hangingPunct="1">
                    <a:defRPr lang="zh-CN"/>
                  </a:defPPr>
                  <a:lvl1pPr marL="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1pPr>
                  <a:lvl2pPr marL="4572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2pPr>
                  <a:lvl3pPr marL="9144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3pPr>
                  <a:lvl4pPr marL="13716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4pPr>
                  <a:lvl5pPr marL="18288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5pPr>
                </a:lstStyle>
                <a:p/>
              </p:txBody>
            </p:sp>
            <p:sp>
              <p:nvSpPr>
                <p:cNvPr id="8218" name="Arc 26"/>
                <p:cNvSpPr/>
                <p:nvPr/>
              </p:nvSpPr>
              <p:spPr>
                <a:xfrm>
                  <a:off x="518" y="123"/>
                  <a:ext cx="118" cy="81"/>
                </a:xfrm>
                <a:custGeom>
                  <a:gdLst>
                    <a:gd name="GT0" fmla="+- l w 0"/>
                    <a:gd name="GT1" fmla="+- t h 0"/>
                  </a:gdLst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l" t="t" r="GT0" b="GT1"/>
                  <a:pathLst>
                    <a:path w="21600" h="29627" fill="none">
                      <a:moveTo>
                        <a:pt x="13441" y="0"/>
                      </a:moveTo>
                      <a:cubicBezTo>
                        <a:pt x="18596" y="4097"/>
                        <a:pt x="21600" y="10323"/>
                        <a:pt x="21600" y="16908"/>
                      </a:cubicBezTo>
                      <a:cubicBezTo>
                        <a:pt x="21600" y="21479"/>
                        <a:pt x="20149" y="25932"/>
                        <a:pt x="17457" y="29627"/>
                      </a:cubicBezTo>
                    </a:path>
                    <a:path w="21600" h="29627" stroke="0">
                      <a:moveTo>
                        <a:pt x="13441" y="0"/>
                      </a:moveTo>
                      <a:cubicBezTo>
                        <a:pt x="18596" y="4097"/>
                        <a:pt x="21600" y="10323"/>
                        <a:pt x="21600" y="16908"/>
                      </a:cubicBezTo>
                      <a:cubicBezTo>
                        <a:pt x="21600" y="21479"/>
                        <a:pt x="20149" y="25932"/>
                        <a:pt x="17457" y="29627"/>
                      </a:cubicBezTo>
                      <a:lnTo>
                        <a:pt x="0" y="16908"/>
                      </a:lnTo>
                      <a:close/>
                    </a:path>
                  </a:pathLst>
                </a:custGeom>
                <a:noFill/>
                <a:ln w="4763" cmpd="sng">
                  <a:solidFill>
                    <a:srgbClr val="6C8F93"/>
                  </a:solidFill>
                  <a:miter lim="800000"/>
                </a:ln>
              </p:spPr>
              <p:txBody>
                <a:bodyPr/>
                <a:lstStyle>
                  <a:defPPr algn="l" eaLnBrk="1" hangingPunct="1">
                    <a:defRPr lang="zh-CN"/>
                  </a:defPPr>
                  <a:lvl1pPr marL="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1pPr>
                  <a:lvl2pPr marL="4572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2pPr>
                  <a:lvl3pPr marL="9144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3pPr>
                  <a:lvl4pPr marL="13716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4pPr>
                  <a:lvl5pPr marL="18288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5pPr>
                </a:lstStyle>
                <a:p/>
              </p:txBody>
            </p:sp>
            <p:sp>
              <p:nvSpPr>
                <p:cNvPr id="8219" name="Arc 27"/>
                <p:cNvSpPr/>
                <p:nvPr/>
              </p:nvSpPr>
              <p:spPr>
                <a:xfrm>
                  <a:off x="480" y="203"/>
                  <a:ext cx="139" cy="117"/>
                </a:xfrm>
                <a:custGeom>
                  <a:gdLst>
                    <a:gd name="GT0" fmla="+- l w 0"/>
                    <a:gd name="GT1" fmla="+- t h 0"/>
                  </a:gdLst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l" t="t" r="GT0" b="GT1"/>
                  <a:pathLst>
                    <a:path w="28705" h="27825" fill="none">
                      <a:moveTo>
                        <a:pt x="27788" y="0"/>
                      </a:moveTo>
                      <a:cubicBezTo>
                        <a:pt x="28396" y="2019"/>
                        <a:pt x="28705" y="4116"/>
                        <a:pt x="28705" y="6225"/>
                      </a:cubicBezTo>
                      <a:cubicBezTo>
                        <a:pt x="28705" y="18154"/>
                        <a:pt x="19034" y="27825"/>
                        <a:pt x="7105" y="27825"/>
                      </a:cubicBezTo>
                      <a:cubicBezTo>
                        <a:pt x="4686" y="27825"/>
                        <a:pt x="2284" y="27418"/>
                        <a:pt x="-1" y="26623"/>
                      </a:cubicBezTo>
                    </a:path>
                    <a:path w="28705" h="27825" stroke="0">
                      <a:moveTo>
                        <a:pt x="27788" y="0"/>
                      </a:moveTo>
                      <a:cubicBezTo>
                        <a:pt x="28396" y="2019"/>
                        <a:pt x="28705" y="4116"/>
                        <a:pt x="28705" y="6225"/>
                      </a:cubicBezTo>
                      <a:cubicBezTo>
                        <a:pt x="28705" y="18154"/>
                        <a:pt x="19034" y="27825"/>
                        <a:pt x="7105" y="27825"/>
                      </a:cubicBezTo>
                      <a:cubicBezTo>
                        <a:pt x="4686" y="27825"/>
                        <a:pt x="2284" y="27418"/>
                        <a:pt x="-1" y="26623"/>
                      </a:cubicBezTo>
                      <a:lnTo>
                        <a:pt x="7105" y="6225"/>
                      </a:lnTo>
                      <a:close/>
                    </a:path>
                  </a:pathLst>
                </a:custGeom>
                <a:solidFill>
                  <a:srgbClr val="E7EDED"/>
                </a:solidFill>
                <a:ln>
                  <a:noFill/>
                  <a:miter lim="800000"/>
                </a:ln>
              </p:spPr>
              <p:txBody>
                <a:bodyPr/>
                <a:lstStyle>
                  <a:defPPr algn="l" eaLnBrk="1" hangingPunct="1">
                    <a:defRPr lang="zh-CN"/>
                  </a:defPPr>
                  <a:lvl1pPr marL="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1pPr>
                  <a:lvl2pPr marL="4572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2pPr>
                  <a:lvl3pPr marL="9144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3pPr>
                  <a:lvl4pPr marL="13716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4pPr>
                  <a:lvl5pPr marL="18288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5pPr>
                </a:lstStyle>
                <a:p/>
              </p:txBody>
            </p:sp>
            <p:sp>
              <p:nvSpPr>
                <p:cNvPr id="8220" name="Arc 28"/>
                <p:cNvSpPr/>
                <p:nvPr/>
              </p:nvSpPr>
              <p:spPr>
                <a:xfrm>
                  <a:off x="480" y="203"/>
                  <a:ext cx="138" cy="116"/>
                </a:xfrm>
                <a:custGeom>
                  <a:gdLst>
                    <a:gd name="GT0" fmla="+- l w 0"/>
                    <a:gd name="GT1" fmla="+- t h 0"/>
                  </a:gdLst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l" t="t" r="GT0" b="GT1"/>
                  <a:pathLst>
                    <a:path w="28696" h="27833" fill="none">
                      <a:moveTo>
                        <a:pt x="27777" y="-1"/>
                      </a:moveTo>
                      <a:cubicBezTo>
                        <a:pt x="28386" y="2021"/>
                        <a:pt x="28696" y="4121"/>
                        <a:pt x="28696" y="6233"/>
                      </a:cubicBezTo>
                      <a:cubicBezTo>
                        <a:pt x="28696" y="18162"/>
                        <a:pt x="19025" y="27833"/>
                        <a:pt x="7096" y="27833"/>
                      </a:cubicBezTo>
                      <a:cubicBezTo>
                        <a:pt x="4680" y="27833"/>
                        <a:pt x="2281" y="27427"/>
                        <a:pt x="-1" y="26634"/>
                      </a:cubicBezTo>
                    </a:path>
                    <a:path w="28696" h="27833" stroke="0">
                      <a:moveTo>
                        <a:pt x="27777" y="-1"/>
                      </a:moveTo>
                      <a:cubicBezTo>
                        <a:pt x="28386" y="2021"/>
                        <a:pt x="28696" y="4121"/>
                        <a:pt x="28696" y="6233"/>
                      </a:cubicBezTo>
                      <a:cubicBezTo>
                        <a:pt x="28696" y="18162"/>
                        <a:pt x="19025" y="27833"/>
                        <a:pt x="7096" y="27833"/>
                      </a:cubicBezTo>
                      <a:cubicBezTo>
                        <a:pt x="4680" y="27833"/>
                        <a:pt x="2281" y="27427"/>
                        <a:pt x="-1" y="26634"/>
                      </a:cubicBezTo>
                      <a:lnTo>
                        <a:pt x="7096" y="6233"/>
                      </a:lnTo>
                      <a:close/>
                    </a:path>
                  </a:pathLst>
                </a:custGeom>
                <a:noFill/>
                <a:ln w="4763" cmpd="sng">
                  <a:solidFill>
                    <a:srgbClr val="6C8F93"/>
                  </a:solidFill>
                  <a:miter lim="800000"/>
                </a:ln>
              </p:spPr>
              <p:txBody>
                <a:bodyPr/>
                <a:lstStyle>
                  <a:defPPr algn="l" eaLnBrk="1" hangingPunct="1">
                    <a:defRPr lang="zh-CN"/>
                  </a:defPPr>
                  <a:lvl1pPr marL="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1pPr>
                  <a:lvl2pPr marL="4572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2pPr>
                  <a:lvl3pPr marL="9144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3pPr>
                  <a:lvl4pPr marL="13716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4pPr>
                  <a:lvl5pPr marL="18288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5pPr>
                </a:lstStyle>
                <a:p/>
              </p:txBody>
            </p:sp>
            <p:sp>
              <p:nvSpPr>
                <p:cNvPr id="8221" name="Arc 29"/>
                <p:cNvSpPr/>
                <p:nvPr/>
              </p:nvSpPr>
              <p:spPr>
                <a:xfrm>
                  <a:off x="0" y="122"/>
                  <a:ext cx="76" cy="112"/>
                </a:xfrm>
                <a:custGeom>
                  <a:gdLst>
                    <a:gd name="GT0" fmla="+- l w 0"/>
                    <a:gd name="GT1" fmla="+- t h 0"/>
                  </a:gdLst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l" t="t" r="GT0" b="GT1"/>
                  <a:pathLst>
                    <a:path w="21600" h="41258" fill="none">
                      <a:moveTo>
                        <a:pt x="12752" y="41258"/>
                      </a:moveTo>
                      <a:cubicBezTo>
                        <a:pt x="4992" y="37773"/>
                        <a:pt x="0" y="30059"/>
                        <a:pt x="0" y="21553"/>
                      </a:cubicBezTo>
                      <a:cubicBezTo>
                        <a:pt x="-1" y="10177"/>
                        <a:pt x="8822" y="751"/>
                        <a:pt x="20173" y="0"/>
                      </a:cubicBezTo>
                    </a:path>
                    <a:path w="21600" h="41258" stroke="0">
                      <a:moveTo>
                        <a:pt x="12752" y="41258"/>
                      </a:moveTo>
                      <a:cubicBezTo>
                        <a:pt x="4992" y="37773"/>
                        <a:pt x="0" y="30059"/>
                        <a:pt x="0" y="21553"/>
                      </a:cubicBezTo>
                      <a:cubicBezTo>
                        <a:pt x="-1" y="10177"/>
                        <a:pt x="8822" y="751"/>
                        <a:pt x="20173" y="0"/>
                      </a:cubicBezTo>
                      <a:lnTo>
                        <a:pt x="21600" y="21553"/>
                      </a:lnTo>
                      <a:close/>
                    </a:path>
                  </a:pathLst>
                </a:custGeom>
                <a:solidFill>
                  <a:srgbClr val="E7EDED"/>
                </a:solidFill>
                <a:ln>
                  <a:noFill/>
                  <a:miter lim="800000"/>
                </a:ln>
              </p:spPr>
              <p:txBody>
                <a:bodyPr/>
                <a:lstStyle>
                  <a:defPPr algn="l" eaLnBrk="1" hangingPunct="1">
                    <a:defRPr lang="zh-CN"/>
                  </a:defPPr>
                  <a:lvl1pPr marL="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1pPr>
                  <a:lvl2pPr marL="4572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2pPr>
                  <a:lvl3pPr marL="9144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3pPr>
                  <a:lvl4pPr marL="13716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4pPr>
                  <a:lvl5pPr marL="18288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5pPr>
                </a:lstStyle>
                <a:p/>
              </p:txBody>
            </p:sp>
            <p:sp>
              <p:nvSpPr>
                <p:cNvPr id="8222" name="Arc 30"/>
                <p:cNvSpPr/>
                <p:nvPr/>
              </p:nvSpPr>
              <p:spPr>
                <a:xfrm>
                  <a:off x="1" y="123"/>
                  <a:ext cx="75" cy="110"/>
                </a:xfrm>
                <a:custGeom>
                  <a:gdLst>
                    <a:gd name="GT0" fmla="+- l w 0"/>
                    <a:gd name="GT1" fmla="+- t h 0"/>
                  </a:gdLst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l" t="t" r="GT0" b="GT1"/>
                  <a:pathLst>
                    <a:path w="21600" h="41271" fill="none">
                      <a:moveTo>
                        <a:pt x="12781" y="41271"/>
                      </a:moveTo>
                      <a:cubicBezTo>
                        <a:pt x="5006" y="37793"/>
                        <a:pt x="0" y="30071"/>
                        <a:pt x="0" y="21553"/>
                      </a:cubicBezTo>
                      <a:cubicBezTo>
                        <a:pt x="-1" y="10175"/>
                        <a:pt x="8825" y="748"/>
                        <a:pt x="20177" y="-1"/>
                      </a:cubicBezTo>
                    </a:path>
                    <a:path w="21600" h="41271" stroke="0">
                      <a:moveTo>
                        <a:pt x="12781" y="41271"/>
                      </a:moveTo>
                      <a:cubicBezTo>
                        <a:pt x="5006" y="37793"/>
                        <a:pt x="0" y="30071"/>
                        <a:pt x="0" y="21553"/>
                      </a:cubicBezTo>
                      <a:cubicBezTo>
                        <a:pt x="-1" y="10175"/>
                        <a:pt x="8825" y="748"/>
                        <a:pt x="20177" y="-1"/>
                      </a:cubicBezTo>
                      <a:lnTo>
                        <a:pt x="21600" y="21553"/>
                      </a:lnTo>
                      <a:close/>
                    </a:path>
                  </a:pathLst>
                </a:custGeom>
                <a:noFill/>
                <a:ln w="4763" cmpd="sng">
                  <a:solidFill>
                    <a:srgbClr val="6C8F93"/>
                  </a:solidFill>
                  <a:miter lim="800000"/>
                </a:ln>
              </p:spPr>
              <p:txBody>
                <a:bodyPr/>
                <a:lstStyle>
                  <a:defPPr algn="l" eaLnBrk="1" hangingPunct="1">
                    <a:defRPr lang="zh-CN"/>
                  </a:defPPr>
                  <a:lvl1pPr marL="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1pPr>
                  <a:lvl2pPr marL="4572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2pPr>
                  <a:lvl3pPr marL="9144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3pPr>
                  <a:lvl4pPr marL="13716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4pPr>
                  <a:lvl5pPr marL="18288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5pPr>
                </a:lstStyle>
                <a:p/>
              </p:txBody>
            </p:sp>
            <p:sp>
              <p:nvSpPr>
                <p:cNvPr id="8223" name="Arc 31"/>
                <p:cNvSpPr/>
                <p:nvPr/>
              </p:nvSpPr>
              <p:spPr>
                <a:xfrm>
                  <a:off x="200" y="274"/>
                  <a:ext cx="284" cy="68"/>
                </a:xfrm>
                <a:custGeom>
                  <a:gdLst>
                    <a:gd name="GT0" fmla="+- l w 0"/>
                    <a:gd name="GT1" fmla="+- t h 0"/>
                  </a:gdLst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l" t="t" r="GT0" b="GT1"/>
                  <a:pathLst>
                    <a:path w="38907" h="21600" fill="none">
                      <a:moveTo>
                        <a:pt x="38906" y="12368"/>
                      </a:moveTo>
                      <a:cubicBezTo>
                        <a:pt x="34866" y="18153"/>
                        <a:pt x="28255" y="21599"/>
                        <a:pt x="21199" y="21600"/>
                      </a:cubicBezTo>
                      <a:cubicBezTo>
                        <a:pt x="10867" y="21600"/>
                        <a:pt x="1982" y="14284"/>
                        <a:pt x="0" y="4144"/>
                      </a:cubicBezTo>
                    </a:path>
                    <a:path w="38907" h="21600" stroke="0">
                      <a:moveTo>
                        <a:pt x="38906" y="12368"/>
                      </a:moveTo>
                      <a:cubicBezTo>
                        <a:pt x="34866" y="18153"/>
                        <a:pt x="28255" y="21599"/>
                        <a:pt x="21199" y="21600"/>
                      </a:cubicBezTo>
                      <a:cubicBezTo>
                        <a:pt x="10867" y="21600"/>
                        <a:pt x="1982" y="14284"/>
                        <a:pt x="0" y="4144"/>
                      </a:cubicBezTo>
                      <a:lnTo>
                        <a:pt x="21199" y="0"/>
                      </a:lnTo>
                      <a:close/>
                    </a:path>
                  </a:pathLst>
                </a:custGeom>
                <a:solidFill>
                  <a:srgbClr val="E7EDED"/>
                </a:solidFill>
                <a:ln>
                  <a:noFill/>
                  <a:miter lim="800000"/>
                </a:ln>
              </p:spPr>
              <p:txBody>
                <a:bodyPr/>
                <a:lstStyle>
                  <a:defPPr algn="l" eaLnBrk="1" hangingPunct="1">
                    <a:defRPr lang="zh-CN"/>
                  </a:defPPr>
                  <a:lvl1pPr marL="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1pPr>
                  <a:lvl2pPr marL="4572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2pPr>
                  <a:lvl3pPr marL="9144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3pPr>
                  <a:lvl4pPr marL="13716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4pPr>
                  <a:lvl5pPr marL="18288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5pPr>
                </a:lstStyle>
                <a:p/>
              </p:txBody>
            </p:sp>
            <p:sp>
              <p:nvSpPr>
                <p:cNvPr id="8224" name="Arc 32"/>
                <p:cNvSpPr/>
                <p:nvPr/>
              </p:nvSpPr>
              <p:spPr>
                <a:xfrm>
                  <a:off x="201" y="274"/>
                  <a:ext cx="281" cy="67"/>
                </a:xfrm>
                <a:custGeom>
                  <a:gdLst>
                    <a:gd name="GT0" fmla="+- l w 0"/>
                    <a:gd name="GT1" fmla="+- t h 0"/>
                  </a:gdLst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l" t="t" r="GT0" b="GT1"/>
                  <a:pathLst>
                    <a:path w="38850" h="21600" fill="none">
                      <a:moveTo>
                        <a:pt x="38850" y="12440"/>
                      </a:moveTo>
                      <a:cubicBezTo>
                        <a:pt x="34803" y="18183"/>
                        <a:pt x="28217" y="21599"/>
                        <a:pt x="21192" y="21600"/>
                      </a:cubicBezTo>
                      <a:cubicBezTo>
                        <a:pt x="10873" y="21600"/>
                        <a:pt x="1996" y="14302"/>
                        <a:pt x="0" y="4178"/>
                      </a:cubicBezTo>
                    </a:path>
                    <a:path w="38850" h="21600" stroke="0">
                      <a:moveTo>
                        <a:pt x="38850" y="12440"/>
                      </a:moveTo>
                      <a:cubicBezTo>
                        <a:pt x="34803" y="18183"/>
                        <a:pt x="28217" y="21599"/>
                        <a:pt x="21192" y="21600"/>
                      </a:cubicBezTo>
                      <a:cubicBezTo>
                        <a:pt x="10873" y="21600"/>
                        <a:pt x="1996" y="14302"/>
                        <a:pt x="0" y="4178"/>
                      </a:cubicBezTo>
                      <a:lnTo>
                        <a:pt x="21192" y="0"/>
                      </a:lnTo>
                      <a:close/>
                    </a:path>
                  </a:pathLst>
                </a:custGeom>
                <a:noFill/>
                <a:ln w="4763" cmpd="sng">
                  <a:solidFill>
                    <a:srgbClr val="6C8F93"/>
                  </a:solidFill>
                  <a:miter lim="800000"/>
                </a:ln>
              </p:spPr>
              <p:txBody>
                <a:bodyPr/>
                <a:lstStyle>
                  <a:defPPr algn="l" eaLnBrk="1" hangingPunct="1">
                    <a:defRPr lang="zh-CN"/>
                  </a:defPPr>
                  <a:lvl1pPr marL="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1pPr>
                  <a:lvl2pPr marL="4572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2pPr>
                  <a:lvl3pPr marL="9144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3pPr>
                  <a:lvl4pPr marL="13716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4pPr>
                  <a:lvl5pPr marL="18288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5pPr>
                </a:lstStyle>
                <a:p/>
              </p:txBody>
            </p:sp>
          </p:grpSp>
        </p:grpSp>
        <p:sp>
          <p:nvSpPr>
            <p:cNvPr id="8225" name="Text Box 35"/>
            <p:cNvSpPr/>
            <p:nvPr/>
          </p:nvSpPr>
          <p:spPr>
            <a:xfrm>
              <a:off x="373" y="2100"/>
              <a:ext cx="728" cy="214"/>
            </a:xfrm>
            <a:prstGeom prst="rect">
              <a:avLst/>
            </a:prstGeom>
            <a:noFill/>
            <a:ln cmpd="sng">
              <a:solidFill>
                <a:prstClr val="black"/>
              </a:solidFill>
              <a:miter lim="800000"/>
            </a:ln>
          </p:spPr>
          <p:txBody>
            <a:bodyPr anchor="ctr" anchorCtr="0"/>
            <a:lstStyle>
              <a:defPPr algn="l" eaLnBrk="1" hangingPunct="1">
                <a:defRPr lang="zh-CN"/>
              </a:defPPr>
              <a:lvl1pPr marL="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1pPr>
              <a:lvl2pPr marL="4572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2pPr>
              <a:lvl3pPr marL="9144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3pPr>
              <a:lvl4pPr marL="13716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4pPr>
              <a:lvl5pPr marL="18288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5pPr>
            </a:lstStyle>
            <a:p>
              <a:pPr marL="0" lvl="0" indent="0" eaLnBrk="1" hangingPunct="1"/>
              <a:r>
                <a:rPr lang="zh-CN" altLang="en-US" sz="1400" b="1">
                  <a:ea typeface="黑体" pitchFamily="2" charset="-122"/>
                </a:rPr>
                <a:t>数据链路层</a:t>
              </a:r>
              <a:endParaRPr lang="zh-CN" altLang="en-US" sz="1400" b="1">
                <a:ea typeface="黑体" pitchFamily="2" charset="-122"/>
              </a:endParaRPr>
            </a:p>
          </p:txBody>
        </p:sp>
        <p:sp>
          <p:nvSpPr>
            <p:cNvPr id="8226" name="Text Box 36"/>
            <p:cNvSpPr/>
            <p:nvPr/>
          </p:nvSpPr>
          <p:spPr>
            <a:xfrm>
              <a:off x="391" y="2456"/>
              <a:ext cx="728" cy="214"/>
            </a:xfrm>
            <a:prstGeom prst="rect">
              <a:avLst/>
            </a:prstGeom>
            <a:noFill/>
            <a:ln cmpd="sng">
              <a:solidFill>
                <a:prstClr val="black"/>
              </a:solidFill>
              <a:miter lim="800000"/>
            </a:ln>
          </p:spPr>
          <p:txBody>
            <a:bodyPr anchor="ctr" anchorCtr="0"/>
            <a:lstStyle>
              <a:defPPr algn="l" eaLnBrk="1" hangingPunct="1">
                <a:defRPr lang="zh-CN"/>
              </a:defPPr>
              <a:lvl1pPr marL="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1pPr>
              <a:lvl2pPr marL="4572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2pPr>
              <a:lvl3pPr marL="9144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3pPr>
              <a:lvl4pPr marL="13716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4pPr>
              <a:lvl5pPr marL="18288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5pPr>
            </a:lstStyle>
            <a:p>
              <a:pPr marL="0" lvl="0" indent="0" eaLnBrk="1" hangingPunct="1"/>
              <a:r>
                <a:rPr lang="zh-CN" altLang="en-US" sz="1600">
                  <a:ea typeface="黑体" pitchFamily="2" charset="-122"/>
                </a:rPr>
                <a:t>物理层</a:t>
              </a:r>
              <a:endParaRPr lang="zh-CN" altLang="en-US" sz="1600">
                <a:ea typeface="黑体" pitchFamily="2" charset="-122"/>
              </a:endParaRPr>
            </a:p>
          </p:txBody>
        </p:sp>
        <p:sp>
          <p:nvSpPr>
            <p:cNvPr id="8227" name="Text Box 37"/>
            <p:cNvSpPr/>
            <p:nvPr/>
          </p:nvSpPr>
          <p:spPr>
            <a:xfrm>
              <a:off x="373" y="1744"/>
              <a:ext cx="728" cy="214"/>
            </a:xfrm>
            <a:prstGeom prst="rect">
              <a:avLst/>
            </a:prstGeom>
            <a:noFill/>
            <a:ln cmpd="sng">
              <a:solidFill>
                <a:prstClr val="black"/>
              </a:solidFill>
              <a:miter lim="800000"/>
            </a:ln>
          </p:spPr>
          <p:txBody>
            <a:bodyPr anchor="ctr" anchorCtr="0"/>
            <a:lstStyle>
              <a:defPPr algn="l" eaLnBrk="1" hangingPunct="1">
                <a:defRPr lang="zh-CN"/>
              </a:defPPr>
              <a:lvl1pPr marL="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1pPr>
              <a:lvl2pPr marL="4572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2pPr>
              <a:lvl3pPr marL="9144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3pPr>
              <a:lvl4pPr marL="13716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4pPr>
              <a:lvl5pPr marL="18288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5pPr>
            </a:lstStyle>
            <a:p>
              <a:pPr marL="0" lvl="0" indent="0" eaLnBrk="1" hangingPunct="1"/>
              <a:r>
                <a:rPr lang="zh-CN" altLang="en-US" sz="1600">
                  <a:ea typeface="黑体" pitchFamily="2" charset="-122"/>
                </a:rPr>
                <a:t>网络层</a:t>
              </a:r>
              <a:endParaRPr lang="zh-CN" altLang="en-US" sz="1600">
                <a:ea typeface="黑体" pitchFamily="2" charset="-122"/>
              </a:endParaRPr>
            </a:p>
          </p:txBody>
        </p:sp>
        <p:sp>
          <p:nvSpPr>
            <p:cNvPr id="8228" name="Text Box 38"/>
            <p:cNvSpPr/>
            <p:nvPr/>
          </p:nvSpPr>
          <p:spPr>
            <a:xfrm>
              <a:off x="373" y="1388"/>
              <a:ext cx="728" cy="213"/>
            </a:xfrm>
            <a:prstGeom prst="rect">
              <a:avLst/>
            </a:prstGeom>
            <a:noFill/>
            <a:ln cmpd="sng">
              <a:solidFill>
                <a:prstClr val="black"/>
              </a:solidFill>
              <a:miter lim="800000"/>
            </a:ln>
          </p:spPr>
          <p:txBody>
            <a:bodyPr anchor="ctr" anchorCtr="0"/>
            <a:lstStyle>
              <a:defPPr algn="l" eaLnBrk="1" hangingPunct="1">
                <a:defRPr lang="zh-CN"/>
              </a:defPPr>
              <a:lvl1pPr marL="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1pPr>
              <a:lvl2pPr marL="4572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2pPr>
              <a:lvl3pPr marL="9144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3pPr>
              <a:lvl4pPr marL="13716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4pPr>
              <a:lvl5pPr marL="18288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5pPr>
            </a:lstStyle>
            <a:p>
              <a:pPr marL="0" lvl="0" indent="0" eaLnBrk="1" hangingPunct="1"/>
              <a:r>
                <a:rPr lang="zh-CN" altLang="en-US" sz="1600">
                  <a:ea typeface="黑体" pitchFamily="2" charset="-122"/>
                </a:rPr>
                <a:t>传输层</a:t>
              </a:r>
              <a:endParaRPr lang="zh-CN" altLang="en-US" sz="1600">
                <a:ea typeface="黑体" pitchFamily="2" charset="-122"/>
              </a:endParaRPr>
            </a:p>
          </p:txBody>
        </p:sp>
        <p:sp>
          <p:nvSpPr>
            <p:cNvPr id="8229" name="Text Box 39"/>
            <p:cNvSpPr/>
            <p:nvPr/>
          </p:nvSpPr>
          <p:spPr>
            <a:xfrm>
              <a:off x="373" y="1031"/>
              <a:ext cx="728" cy="214"/>
            </a:xfrm>
            <a:prstGeom prst="rect">
              <a:avLst/>
            </a:prstGeom>
            <a:noFill/>
            <a:ln cmpd="sng">
              <a:solidFill>
                <a:prstClr val="black"/>
              </a:solidFill>
              <a:miter lim="800000"/>
            </a:ln>
          </p:spPr>
          <p:txBody>
            <a:bodyPr anchor="ctr" anchorCtr="0"/>
            <a:lstStyle>
              <a:defPPr algn="l" eaLnBrk="1" hangingPunct="1">
                <a:defRPr lang="zh-CN"/>
              </a:defPPr>
              <a:lvl1pPr marL="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1pPr>
              <a:lvl2pPr marL="4572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2pPr>
              <a:lvl3pPr marL="9144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3pPr>
              <a:lvl4pPr marL="13716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4pPr>
              <a:lvl5pPr marL="18288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5pPr>
            </a:lstStyle>
            <a:p>
              <a:pPr marL="0" lvl="0" indent="0" eaLnBrk="1" hangingPunct="1"/>
              <a:r>
                <a:rPr lang="zh-CN" altLang="en-US" sz="1600">
                  <a:ea typeface="黑体" pitchFamily="2" charset="-122"/>
                </a:rPr>
                <a:t>会话层</a:t>
              </a:r>
              <a:endParaRPr lang="zh-CN" altLang="en-US" sz="1600">
                <a:ea typeface="黑体" pitchFamily="2" charset="-122"/>
              </a:endParaRPr>
            </a:p>
          </p:txBody>
        </p:sp>
        <p:sp>
          <p:nvSpPr>
            <p:cNvPr id="8230" name="Text Box 40"/>
            <p:cNvSpPr/>
            <p:nvPr/>
          </p:nvSpPr>
          <p:spPr>
            <a:xfrm>
              <a:off x="373" y="675"/>
              <a:ext cx="728" cy="214"/>
            </a:xfrm>
            <a:prstGeom prst="rect">
              <a:avLst/>
            </a:prstGeom>
            <a:noFill/>
            <a:ln cmpd="sng">
              <a:solidFill>
                <a:prstClr val="black"/>
              </a:solidFill>
              <a:miter lim="800000"/>
            </a:ln>
          </p:spPr>
          <p:txBody>
            <a:bodyPr anchor="ctr" anchorCtr="0"/>
            <a:lstStyle>
              <a:defPPr algn="l" eaLnBrk="1" hangingPunct="1">
                <a:defRPr lang="zh-CN"/>
              </a:defPPr>
              <a:lvl1pPr marL="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1pPr>
              <a:lvl2pPr marL="4572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2pPr>
              <a:lvl3pPr marL="9144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3pPr>
              <a:lvl4pPr marL="13716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4pPr>
              <a:lvl5pPr marL="18288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5pPr>
            </a:lstStyle>
            <a:p>
              <a:pPr marL="0" lvl="0" indent="0" eaLnBrk="1" hangingPunct="1"/>
              <a:r>
                <a:rPr lang="zh-CN" altLang="en-US" sz="1600">
                  <a:ea typeface="黑体" pitchFamily="2" charset="-122"/>
                </a:rPr>
                <a:t>表示层</a:t>
              </a:r>
              <a:endParaRPr lang="zh-CN" altLang="en-US" sz="1600">
                <a:ea typeface="黑体" pitchFamily="2" charset="-122"/>
              </a:endParaRPr>
            </a:p>
          </p:txBody>
        </p:sp>
        <p:sp>
          <p:nvSpPr>
            <p:cNvPr id="8231" name="Text Box 41"/>
            <p:cNvSpPr/>
            <p:nvPr/>
          </p:nvSpPr>
          <p:spPr>
            <a:xfrm>
              <a:off x="373" y="319"/>
              <a:ext cx="728" cy="214"/>
            </a:xfrm>
            <a:prstGeom prst="rect">
              <a:avLst/>
            </a:prstGeom>
            <a:noFill/>
            <a:ln cmpd="sng">
              <a:solidFill>
                <a:prstClr val="black"/>
              </a:solidFill>
              <a:miter lim="800000"/>
            </a:ln>
          </p:spPr>
          <p:txBody>
            <a:bodyPr anchor="ctr" anchorCtr="0"/>
            <a:lstStyle>
              <a:defPPr algn="l" eaLnBrk="1" hangingPunct="1">
                <a:defRPr lang="zh-CN"/>
              </a:defPPr>
              <a:lvl1pPr marL="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1pPr>
              <a:lvl2pPr marL="4572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2pPr>
              <a:lvl3pPr marL="9144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3pPr>
              <a:lvl4pPr marL="13716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4pPr>
              <a:lvl5pPr marL="18288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5pPr>
            </a:lstStyle>
            <a:p>
              <a:pPr marL="0" lvl="0" indent="0" algn="just" eaLnBrk="1" hangingPunct="1"/>
              <a:endParaRPr lang="en-US" altLang="en-US" sz="1600"/>
            </a:p>
            <a:p>
              <a:pPr marL="0" lvl="0" indent="0" eaLnBrk="1" hangingPunct="1"/>
              <a:r>
                <a:rPr lang="zh-CN" altLang="en-US" sz="1600">
                  <a:ea typeface="黑体" pitchFamily="2" charset="-122"/>
                </a:rPr>
                <a:t>应用层</a:t>
              </a:r>
              <a:endParaRPr lang="zh-CN" altLang="en-US" sz="1600">
                <a:ea typeface="黑体" pitchFamily="2" charset="-122"/>
              </a:endParaRPr>
            </a:p>
            <a:p>
              <a:pPr marL="0" lvl="0" indent="0" eaLnBrk="1" hangingPunct="1"/>
              <a:endParaRPr lang="en-US" altLang="en-US" sz="1600">
                <a:ea typeface="黑体" pitchFamily="2" charset="-122"/>
              </a:endParaRPr>
            </a:p>
          </p:txBody>
        </p:sp>
        <p:cxnSp>
          <p:nvCxnSpPr>
            <p:cNvPr id="8232" name="Line 42"/>
            <p:cNvCxnSpPr/>
            <p:nvPr/>
          </p:nvCxnSpPr>
          <p:spPr>
            <a:xfrm flipH="1">
              <a:off x="719" y="2314"/>
              <a:ext cx="0" cy="142"/>
            </a:xfrm>
            <a:prstGeom prst="line">
              <a:avLst/>
            </a:prstGeom>
            <a:noFill/>
            <a:ln cmpd="sng">
              <a:solidFill>
                <a:prstClr val="black"/>
              </a:solidFill>
              <a:miter lim="800000"/>
              <a:headEnd type="triangle" w="sm" len="sm"/>
              <a:tailEnd type="triangle" w="sm" len="sm"/>
            </a:ln>
          </p:spPr>
        </p:cxnSp>
        <p:cxnSp>
          <p:nvCxnSpPr>
            <p:cNvPr id="8233" name="Line 43"/>
            <p:cNvCxnSpPr/>
            <p:nvPr/>
          </p:nvCxnSpPr>
          <p:spPr>
            <a:xfrm flipH="1">
              <a:off x="710" y="1958"/>
              <a:ext cx="0" cy="142"/>
            </a:xfrm>
            <a:prstGeom prst="line">
              <a:avLst/>
            </a:prstGeom>
            <a:noFill/>
            <a:ln cmpd="sng">
              <a:solidFill>
                <a:prstClr val="black"/>
              </a:solidFill>
              <a:miter lim="800000"/>
              <a:headEnd type="triangle" w="sm" len="sm"/>
              <a:tailEnd type="triangle" w="sm" len="sm"/>
            </a:ln>
          </p:spPr>
        </p:cxnSp>
        <p:cxnSp>
          <p:nvCxnSpPr>
            <p:cNvPr id="8234" name="Line 44"/>
            <p:cNvCxnSpPr/>
            <p:nvPr/>
          </p:nvCxnSpPr>
          <p:spPr>
            <a:xfrm flipH="1">
              <a:off x="710" y="1601"/>
              <a:ext cx="0" cy="143"/>
            </a:xfrm>
            <a:prstGeom prst="line">
              <a:avLst/>
            </a:prstGeom>
            <a:noFill/>
            <a:ln cmpd="sng">
              <a:solidFill>
                <a:prstClr val="black"/>
              </a:solidFill>
              <a:miter lim="800000"/>
              <a:headEnd type="triangle" w="sm" len="sm"/>
              <a:tailEnd type="triangle" w="sm" len="sm"/>
            </a:ln>
          </p:spPr>
        </p:cxnSp>
        <p:cxnSp>
          <p:nvCxnSpPr>
            <p:cNvPr id="8235" name="Line 45"/>
            <p:cNvCxnSpPr/>
            <p:nvPr/>
          </p:nvCxnSpPr>
          <p:spPr>
            <a:xfrm flipH="1">
              <a:off x="710" y="1245"/>
              <a:ext cx="0" cy="143"/>
            </a:xfrm>
            <a:prstGeom prst="line">
              <a:avLst/>
            </a:prstGeom>
            <a:noFill/>
            <a:ln cmpd="sng">
              <a:solidFill>
                <a:prstClr val="black"/>
              </a:solidFill>
              <a:miter lim="800000"/>
              <a:headEnd type="triangle" w="sm" len="sm"/>
              <a:tailEnd type="triangle" w="sm" len="sm"/>
            </a:ln>
          </p:spPr>
        </p:cxnSp>
        <p:cxnSp>
          <p:nvCxnSpPr>
            <p:cNvPr id="8236" name="Line 46"/>
            <p:cNvCxnSpPr/>
            <p:nvPr/>
          </p:nvCxnSpPr>
          <p:spPr>
            <a:xfrm flipH="1">
              <a:off x="728" y="889"/>
              <a:ext cx="0" cy="142"/>
            </a:xfrm>
            <a:prstGeom prst="line">
              <a:avLst/>
            </a:prstGeom>
            <a:noFill/>
            <a:ln cmpd="sng">
              <a:solidFill>
                <a:prstClr val="black"/>
              </a:solidFill>
              <a:miter lim="800000"/>
              <a:headEnd type="triangle" w="sm" len="sm"/>
              <a:tailEnd type="triangle" w="sm" len="sm"/>
            </a:ln>
          </p:spPr>
        </p:cxnSp>
        <p:cxnSp>
          <p:nvCxnSpPr>
            <p:cNvPr id="8237" name="Line 47"/>
            <p:cNvCxnSpPr/>
            <p:nvPr/>
          </p:nvCxnSpPr>
          <p:spPr>
            <a:xfrm flipH="1">
              <a:off x="728" y="533"/>
              <a:ext cx="0" cy="142"/>
            </a:xfrm>
            <a:prstGeom prst="line">
              <a:avLst/>
            </a:prstGeom>
            <a:noFill/>
            <a:ln cmpd="sng">
              <a:solidFill>
                <a:prstClr val="black"/>
              </a:solidFill>
              <a:miter lim="800000"/>
              <a:headEnd type="triangle" w="sm" len="sm"/>
              <a:tailEnd type="triangle" w="sm" len="sm"/>
            </a:ln>
          </p:spPr>
        </p:cxnSp>
        <p:grpSp>
          <p:nvGrpSpPr>
            <p:cNvPr id="8238" name=""/>
            <p:cNvGrpSpPr/>
            <p:nvPr/>
          </p:nvGrpSpPr>
          <p:grpSpPr>
            <a:xfrm>
              <a:off x="1866" y="1744"/>
              <a:ext cx="746" cy="926"/>
              <a:chExt cx="1260" cy="2028"/>
            </a:xfrm>
          </p:grpSpPr>
          <p:grpSp>
            <p:nvGrpSpPr>
              <p:cNvPr id="8239" name=""/>
              <p:cNvGrpSpPr/>
              <p:nvPr/>
            </p:nvGrpSpPr>
            <p:grpSpPr>
              <a:xfrm>
                <a:off x="0" y="0"/>
                <a:ext cx="1260" cy="2028"/>
                <a:chExt cx="1260" cy="2028"/>
              </a:xfrm>
            </p:grpSpPr>
            <p:sp>
              <p:nvSpPr>
                <p:cNvPr id="8240" name="Text Box 50"/>
                <p:cNvSpPr/>
                <p:nvPr/>
              </p:nvSpPr>
              <p:spPr>
                <a:xfrm>
                  <a:off x="0" y="780"/>
                  <a:ext cx="1229" cy="468"/>
                </a:xfrm>
                <a:prstGeom prst="rect">
                  <a:avLst/>
                </a:prstGeom>
                <a:noFill/>
                <a:ln cmpd="sng">
                  <a:solidFill>
                    <a:prstClr val="black"/>
                  </a:solidFill>
                  <a:miter lim="800000"/>
                </a:ln>
              </p:spPr>
              <p:txBody>
                <a:bodyPr anchor="ctr" anchorCtr="0"/>
                <a:lstStyle>
                  <a:defPPr algn="l" eaLnBrk="1" hangingPunct="1">
                    <a:defRPr lang="zh-CN"/>
                  </a:defPPr>
                  <a:lvl1pPr marL="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1pPr>
                  <a:lvl2pPr marL="4572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2pPr>
                  <a:lvl3pPr marL="9144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3pPr>
                  <a:lvl4pPr marL="13716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4pPr>
                  <a:lvl5pPr marL="18288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5pPr>
                </a:lstStyle>
                <a:p>
                  <a:pPr marL="0" lvl="0" indent="0" algn="just" eaLnBrk="1" hangingPunct="1"/>
                  <a:r>
                    <a:rPr lang="zh-CN" altLang="en-US" sz="1400" b="1">
                      <a:ea typeface="黑体" pitchFamily="2" charset="-122"/>
                    </a:rPr>
                    <a:t>数据链路层</a:t>
                  </a:r>
                  <a:endParaRPr lang="zh-CN" altLang="en-US" sz="1400" b="1">
                    <a:ea typeface="黑体" pitchFamily="2" charset="-122"/>
                  </a:endParaRPr>
                </a:p>
              </p:txBody>
            </p:sp>
            <p:sp>
              <p:nvSpPr>
                <p:cNvPr id="8241" name="Text Box 51"/>
                <p:cNvSpPr/>
                <p:nvPr/>
              </p:nvSpPr>
              <p:spPr>
                <a:xfrm>
                  <a:off x="31" y="1560"/>
                  <a:ext cx="1229" cy="468"/>
                </a:xfrm>
                <a:prstGeom prst="rect">
                  <a:avLst/>
                </a:prstGeom>
                <a:noFill/>
                <a:ln cmpd="sng">
                  <a:solidFill>
                    <a:prstClr val="black"/>
                  </a:solidFill>
                  <a:miter lim="800000"/>
                </a:ln>
              </p:spPr>
              <p:txBody>
                <a:bodyPr anchor="ctr" anchorCtr="0"/>
                <a:lstStyle>
                  <a:defPPr algn="l" eaLnBrk="1" hangingPunct="1">
                    <a:defRPr lang="zh-CN"/>
                  </a:defPPr>
                  <a:lvl1pPr marL="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1pPr>
                  <a:lvl2pPr marL="4572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2pPr>
                  <a:lvl3pPr marL="9144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3pPr>
                  <a:lvl4pPr marL="13716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4pPr>
                  <a:lvl5pPr marL="18288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5pPr>
                </a:lstStyle>
                <a:p>
                  <a:pPr marL="0" lvl="0" indent="0" eaLnBrk="1" hangingPunct="1"/>
                  <a:r>
                    <a:rPr lang="zh-CN" altLang="en-US" sz="1600">
                      <a:ea typeface="黑体" pitchFamily="2" charset="-122"/>
                    </a:rPr>
                    <a:t>物理层</a:t>
                  </a:r>
                  <a:endParaRPr lang="zh-CN" altLang="en-US" sz="1600">
                    <a:ea typeface="黑体" pitchFamily="2" charset="-122"/>
                  </a:endParaRPr>
                </a:p>
              </p:txBody>
            </p:sp>
            <p:sp>
              <p:nvSpPr>
                <p:cNvPr id="8242" name="Text Box 52"/>
                <p:cNvSpPr/>
                <p:nvPr/>
              </p:nvSpPr>
              <p:spPr>
                <a:xfrm>
                  <a:off x="0" y="0"/>
                  <a:ext cx="1229" cy="468"/>
                </a:xfrm>
                <a:prstGeom prst="rect">
                  <a:avLst/>
                </a:prstGeom>
                <a:noFill/>
                <a:ln cmpd="sng">
                  <a:solidFill>
                    <a:prstClr val="black"/>
                  </a:solidFill>
                  <a:miter lim="800000"/>
                </a:ln>
              </p:spPr>
              <p:txBody>
                <a:bodyPr anchor="ctr" anchorCtr="0"/>
                <a:lstStyle>
                  <a:defPPr algn="l" eaLnBrk="1" hangingPunct="1">
                    <a:defRPr lang="zh-CN"/>
                  </a:defPPr>
                  <a:lvl1pPr marL="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1pPr>
                  <a:lvl2pPr marL="4572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2pPr>
                  <a:lvl3pPr marL="9144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3pPr>
                  <a:lvl4pPr marL="13716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4pPr>
                  <a:lvl5pPr marL="18288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5pPr>
                </a:lstStyle>
                <a:p>
                  <a:pPr marL="0" lvl="0" indent="0" eaLnBrk="1" hangingPunct="1"/>
                  <a:r>
                    <a:rPr lang="zh-CN" altLang="en-US" sz="1600">
                      <a:ea typeface="黑体" pitchFamily="2" charset="-122"/>
                    </a:rPr>
                    <a:t>网络层</a:t>
                  </a:r>
                  <a:endParaRPr lang="zh-CN" altLang="en-US" sz="1600">
                    <a:ea typeface="黑体" pitchFamily="2" charset="-122"/>
                  </a:endParaRPr>
                </a:p>
              </p:txBody>
            </p:sp>
          </p:grpSp>
          <p:cxnSp>
            <p:nvCxnSpPr>
              <p:cNvPr id="8243" name="Line 53"/>
              <p:cNvCxnSpPr/>
              <p:nvPr/>
            </p:nvCxnSpPr>
            <p:spPr>
              <a:xfrm flipH="1">
                <a:off x="585" y="468"/>
                <a:ext cx="0" cy="312"/>
              </a:xfrm>
              <a:prstGeom prst="line">
                <a:avLst/>
              </a:prstGeom>
              <a:noFill/>
              <a:ln cmpd="sng">
                <a:solidFill>
                  <a:prstClr val="black"/>
                </a:solidFill>
                <a:miter lim="800000"/>
                <a:headEnd type="triangle" w="sm" len="sm"/>
                <a:tailEnd type="triangle" w="sm" len="sm"/>
              </a:ln>
            </p:spPr>
          </p:cxnSp>
          <p:cxnSp>
            <p:nvCxnSpPr>
              <p:cNvPr id="8244" name="Line 54"/>
              <p:cNvCxnSpPr/>
              <p:nvPr/>
            </p:nvCxnSpPr>
            <p:spPr>
              <a:xfrm flipH="1">
                <a:off x="600" y="1248"/>
                <a:ext cx="0" cy="312"/>
              </a:xfrm>
              <a:prstGeom prst="line">
                <a:avLst/>
              </a:prstGeom>
              <a:noFill/>
              <a:ln cmpd="sng">
                <a:solidFill>
                  <a:prstClr val="black"/>
                </a:solidFill>
                <a:miter lim="800000"/>
                <a:headEnd type="triangle" w="sm" len="sm"/>
                <a:tailEnd type="triangle" w="sm" len="sm"/>
              </a:ln>
            </p:spPr>
          </p:cxnSp>
        </p:grpSp>
        <p:grpSp>
          <p:nvGrpSpPr>
            <p:cNvPr id="8245" name=""/>
            <p:cNvGrpSpPr/>
            <p:nvPr/>
          </p:nvGrpSpPr>
          <p:grpSpPr>
            <a:xfrm>
              <a:off x="3145" y="1744"/>
              <a:ext cx="747" cy="926"/>
              <a:chExt cx="1260" cy="2028"/>
            </a:xfrm>
          </p:grpSpPr>
          <p:grpSp>
            <p:nvGrpSpPr>
              <p:cNvPr id="8246" name=""/>
              <p:cNvGrpSpPr/>
              <p:nvPr/>
            </p:nvGrpSpPr>
            <p:grpSpPr>
              <a:xfrm>
                <a:off x="0" y="0"/>
                <a:ext cx="1260" cy="2028"/>
                <a:chExt cx="1260" cy="2028"/>
              </a:xfrm>
            </p:grpSpPr>
            <p:sp>
              <p:nvSpPr>
                <p:cNvPr id="8247" name="Text Box 57"/>
                <p:cNvSpPr/>
                <p:nvPr/>
              </p:nvSpPr>
              <p:spPr>
                <a:xfrm>
                  <a:off x="0" y="780"/>
                  <a:ext cx="1229" cy="468"/>
                </a:xfrm>
                <a:prstGeom prst="rect">
                  <a:avLst/>
                </a:prstGeom>
                <a:noFill/>
                <a:ln cmpd="sng">
                  <a:solidFill>
                    <a:prstClr val="black"/>
                  </a:solidFill>
                  <a:miter lim="800000"/>
                </a:ln>
              </p:spPr>
              <p:txBody>
                <a:bodyPr anchor="ctr" anchorCtr="0"/>
                <a:lstStyle>
                  <a:defPPr algn="l" eaLnBrk="1" hangingPunct="1">
                    <a:defRPr lang="zh-CN"/>
                  </a:defPPr>
                  <a:lvl1pPr marL="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1pPr>
                  <a:lvl2pPr marL="4572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2pPr>
                  <a:lvl3pPr marL="9144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3pPr>
                  <a:lvl4pPr marL="13716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4pPr>
                  <a:lvl5pPr marL="18288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5pPr>
                </a:lstStyle>
                <a:p>
                  <a:pPr marL="0" lvl="0" indent="0" algn="just" eaLnBrk="1" hangingPunct="1"/>
                  <a:r>
                    <a:rPr lang="zh-CN" altLang="en-US" sz="1400" b="1">
                      <a:ea typeface="黑体" pitchFamily="2" charset="-122"/>
                    </a:rPr>
                    <a:t>数据链路层</a:t>
                  </a:r>
                  <a:endParaRPr lang="zh-CN" altLang="en-US" sz="1400" b="1">
                    <a:ea typeface="黑体" pitchFamily="2" charset="-122"/>
                  </a:endParaRPr>
                </a:p>
              </p:txBody>
            </p:sp>
            <p:sp>
              <p:nvSpPr>
                <p:cNvPr id="8248" name="Text Box 58"/>
                <p:cNvSpPr/>
                <p:nvPr/>
              </p:nvSpPr>
              <p:spPr>
                <a:xfrm>
                  <a:off x="31" y="1560"/>
                  <a:ext cx="1229" cy="468"/>
                </a:xfrm>
                <a:prstGeom prst="rect">
                  <a:avLst/>
                </a:prstGeom>
                <a:noFill/>
                <a:ln cmpd="sng">
                  <a:solidFill>
                    <a:prstClr val="black"/>
                  </a:solidFill>
                  <a:miter lim="800000"/>
                </a:ln>
              </p:spPr>
              <p:txBody>
                <a:bodyPr anchor="ctr" anchorCtr="0"/>
                <a:lstStyle>
                  <a:defPPr algn="l" eaLnBrk="1" hangingPunct="1">
                    <a:defRPr lang="zh-CN"/>
                  </a:defPPr>
                  <a:lvl1pPr marL="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1pPr>
                  <a:lvl2pPr marL="4572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2pPr>
                  <a:lvl3pPr marL="9144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3pPr>
                  <a:lvl4pPr marL="13716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4pPr>
                  <a:lvl5pPr marL="18288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5pPr>
                </a:lstStyle>
                <a:p>
                  <a:pPr marL="0" lvl="0" indent="0" eaLnBrk="1" hangingPunct="1"/>
                  <a:r>
                    <a:rPr lang="zh-CN" altLang="en-US" sz="1600">
                      <a:ea typeface="黑体" pitchFamily="2" charset="-122"/>
                    </a:rPr>
                    <a:t>物理层</a:t>
                  </a:r>
                  <a:endParaRPr lang="zh-CN" altLang="en-US" sz="1600">
                    <a:ea typeface="黑体" pitchFamily="2" charset="-122"/>
                  </a:endParaRPr>
                </a:p>
              </p:txBody>
            </p:sp>
            <p:sp>
              <p:nvSpPr>
                <p:cNvPr id="8249" name="Text Box 59"/>
                <p:cNvSpPr/>
                <p:nvPr/>
              </p:nvSpPr>
              <p:spPr>
                <a:xfrm>
                  <a:off x="0" y="0"/>
                  <a:ext cx="1229" cy="468"/>
                </a:xfrm>
                <a:prstGeom prst="rect">
                  <a:avLst/>
                </a:prstGeom>
                <a:noFill/>
                <a:ln cmpd="sng">
                  <a:solidFill>
                    <a:prstClr val="black"/>
                  </a:solidFill>
                  <a:miter lim="800000"/>
                </a:ln>
              </p:spPr>
              <p:txBody>
                <a:bodyPr anchor="ctr" anchorCtr="0"/>
                <a:lstStyle>
                  <a:defPPr algn="l" eaLnBrk="1" hangingPunct="1">
                    <a:defRPr lang="zh-CN"/>
                  </a:defPPr>
                  <a:lvl1pPr marL="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1pPr>
                  <a:lvl2pPr marL="4572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2pPr>
                  <a:lvl3pPr marL="9144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3pPr>
                  <a:lvl4pPr marL="13716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4pPr>
                  <a:lvl5pPr marL="18288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5pPr>
                </a:lstStyle>
                <a:p>
                  <a:pPr marL="0" lvl="0" indent="0" eaLnBrk="1" hangingPunct="1"/>
                  <a:r>
                    <a:rPr lang="zh-CN" altLang="en-US" sz="1600">
                      <a:ea typeface="黑体" pitchFamily="2" charset="-122"/>
                    </a:rPr>
                    <a:t>网络层</a:t>
                  </a:r>
                  <a:endParaRPr lang="zh-CN" altLang="en-US" sz="1600">
                    <a:ea typeface="黑体" pitchFamily="2" charset="-122"/>
                  </a:endParaRPr>
                </a:p>
              </p:txBody>
            </p:sp>
          </p:grpSp>
          <p:cxnSp>
            <p:nvCxnSpPr>
              <p:cNvPr id="8250" name="Line 60"/>
              <p:cNvCxnSpPr/>
              <p:nvPr/>
            </p:nvCxnSpPr>
            <p:spPr>
              <a:xfrm flipH="1">
                <a:off x="585" y="468"/>
                <a:ext cx="0" cy="312"/>
              </a:xfrm>
              <a:prstGeom prst="line">
                <a:avLst/>
              </a:prstGeom>
              <a:noFill/>
              <a:ln cmpd="sng">
                <a:solidFill>
                  <a:prstClr val="black"/>
                </a:solidFill>
                <a:miter lim="800000"/>
                <a:headEnd type="triangle" w="sm" len="sm"/>
                <a:tailEnd type="triangle" w="sm" len="sm"/>
              </a:ln>
            </p:spPr>
          </p:cxnSp>
          <p:cxnSp>
            <p:nvCxnSpPr>
              <p:cNvPr id="8251" name="Line 61"/>
              <p:cNvCxnSpPr/>
              <p:nvPr/>
            </p:nvCxnSpPr>
            <p:spPr>
              <a:xfrm flipH="1">
                <a:off x="600" y="1248"/>
                <a:ext cx="0" cy="312"/>
              </a:xfrm>
              <a:prstGeom prst="line">
                <a:avLst/>
              </a:prstGeom>
              <a:noFill/>
              <a:ln cmpd="sng">
                <a:solidFill>
                  <a:prstClr val="black"/>
                </a:solidFill>
                <a:miter lim="800000"/>
                <a:headEnd type="triangle" w="sm" len="sm"/>
                <a:tailEnd type="triangle" w="sm" len="sm"/>
              </a:ln>
            </p:spPr>
          </p:cxnSp>
        </p:grpSp>
        <p:cxnSp>
          <p:nvCxnSpPr>
            <p:cNvPr id="8252" name="Line 76"/>
            <p:cNvCxnSpPr/>
            <p:nvPr/>
          </p:nvCxnSpPr>
          <p:spPr>
            <a:xfrm flipV="1">
              <a:off x="1097" y="1485"/>
              <a:ext cx="3309" cy="7"/>
            </a:xfrm>
            <a:prstGeom prst="line">
              <a:avLst/>
            </a:prstGeom>
            <a:noFill/>
            <a:ln cmpd="sng">
              <a:solidFill>
                <a:prstClr val="black"/>
              </a:solidFill>
              <a:prstDash val="dash"/>
              <a:miter lim="800000"/>
              <a:headEnd type="triangle" w="sm" len="sm"/>
              <a:tailEnd type="triangle" w="sm" len="sm"/>
            </a:ln>
          </p:spPr>
        </p:cxnSp>
        <p:cxnSp>
          <p:nvCxnSpPr>
            <p:cNvPr id="8253" name="Line 77"/>
            <p:cNvCxnSpPr/>
            <p:nvPr/>
          </p:nvCxnSpPr>
          <p:spPr>
            <a:xfrm>
              <a:off x="1102" y="1139"/>
              <a:ext cx="3309" cy="0"/>
            </a:xfrm>
            <a:prstGeom prst="line">
              <a:avLst/>
            </a:prstGeom>
            <a:noFill/>
            <a:ln cmpd="sng">
              <a:solidFill>
                <a:prstClr val="black"/>
              </a:solidFill>
              <a:prstDash val="dash"/>
              <a:miter lim="800000"/>
              <a:headEnd type="triangle" w="sm" len="sm"/>
              <a:tailEnd type="triangle" w="sm" len="sm"/>
            </a:ln>
          </p:spPr>
        </p:cxnSp>
        <p:cxnSp>
          <p:nvCxnSpPr>
            <p:cNvPr id="8254" name="Line 78"/>
            <p:cNvCxnSpPr/>
            <p:nvPr/>
          </p:nvCxnSpPr>
          <p:spPr>
            <a:xfrm>
              <a:off x="1093" y="790"/>
              <a:ext cx="3318" cy="0"/>
            </a:xfrm>
            <a:prstGeom prst="line">
              <a:avLst/>
            </a:prstGeom>
            <a:noFill/>
            <a:ln cmpd="sng">
              <a:solidFill>
                <a:prstClr val="black"/>
              </a:solidFill>
              <a:prstDash val="dash"/>
              <a:miter lim="800000"/>
              <a:headEnd type="triangle" w="sm" len="sm"/>
              <a:tailEnd type="triangle" w="sm" len="sm"/>
            </a:ln>
          </p:spPr>
        </p:cxnSp>
        <p:cxnSp>
          <p:nvCxnSpPr>
            <p:cNvPr id="8255" name="Line 79"/>
            <p:cNvCxnSpPr/>
            <p:nvPr/>
          </p:nvCxnSpPr>
          <p:spPr>
            <a:xfrm>
              <a:off x="1102" y="427"/>
              <a:ext cx="3327" cy="0"/>
            </a:xfrm>
            <a:prstGeom prst="line">
              <a:avLst/>
            </a:prstGeom>
            <a:noFill/>
            <a:ln cmpd="sng">
              <a:solidFill>
                <a:prstClr val="black"/>
              </a:solidFill>
              <a:prstDash val="dash"/>
              <a:miter lim="800000"/>
              <a:headEnd type="triangle" w="sm" len="sm"/>
              <a:tailEnd type="triangle" w="sm" len="sm"/>
            </a:ln>
          </p:spPr>
        </p:cxnSp>
        <p:cxnSp>
          <p:nvCxnSpPr>
            <p:cNvPr id="8256" name="Line 80"/>
            <p:cNvCxnSpPr/>
            <p:nvPr/>
          </p:nvCxnSpPr>
          <p:spPr>
            <a:xfrm flipV="1">
              <a:off x="1119" y="2571"/>
              <a:ext cx="747" cy="0"/>
            </a:xfrm>
            <a:prstGeom prst="line">
              <a:avLst/>
            </a:prstGeom>
            <a:noFill/>
            <a:ln cmpd="sng">
              <a:solidFill>
                <a:prstClr val="black"/>
              </a:solidFill>
              <a:prstDash val="dash"/>
              <a:miter lim="800000"/>
              <a:headEnd type="triangle" w="sm" len="sm"/>
              <a:tailEnd type="triangle" w="sm" len="sm"/>
            </a:ln>
          </p:spPr>
        </p:cxnSp>
        <p:cxnSp>
          <p:nvCxnSpPr>
            <p:cNvPr id="8257" name="Line 81"/>
            <p:cNvCxnSpPr/>
            <p:nvPr/>
          </p:nvCxnSpPr>
          <p:spPr>
            <a:xfrm flipV="1">
              <a:off x="1111" y="2215"/>
              <a:ext cx="746" cy="0"/>
            </a:xfrm>
            <a:prstGeom prst="line">
              <a:avLst/>
            </a:prstGeom>
            <a:noFill/>
            <a:ln cmpd="sng">
              <a:solidFill>
                <a:prstClr val="black"/>
              </a:solidFill>
              <a:prstDash val="dash"/>
              <a:miter lim="800000"/>
              <a:headEnd type="triangle" w="sm" len="sm"/>
              <a:tailEnd type="triangle" w="sm" len="sm"/>
            </a:ln>
          </p:spPr>
        </p:cxnSp>
        <p:cxnSp>
          <p:nvCxnSpPr>
            <p:cNvPr id="8258" name="Line 82"/>
            <p:cNvCxnSpPr/>
            <p:nvPr/>
          </p:nvCxnSpPr>
          <p:spPr>
            <a:xfrm flipV="1">
              <a:off x="1102" y="1842"/>
              <a:ext cx="746" cy="0"/>
            </a:xfrm>
            <a:prstGeom prst="line">
              <a:avLst/>
            </a:prstGeom>
            <a:noFill/>
            <a:ln cmpd="sng">
              <a:solidFill>
                <a:prstClr val="black"/>
              </a:solidFill>
              <a:prstDash val="dash"/>
              <a:miter lim="800000"/>
              <a:headEnd type="triangle" w="sm" len="sm"/>
              <a:tailEnd type="triangle" w="sm" len="sm"/>
            </a:ln>
          </p:spPr>
        </p:cxnSp>
        <p:cxnSp>
          <p:nvCxnSpPr>
            <p:cNvPr id="8259" name="Line 83"/>
            <p:cNvCxnSpPr/>
            <p:nvPr/>
          </p:nvCxnSpPr>
          <p:spPr>
            <a:xfrm flipV="1">
              <a:off x="3874" y="1842"/>
              <a:ext cx="528" cy="0"/>
            </a:xfrm>
            <a:prstGeom prst="line">
              <a:avLst/>
            </a:prstGeom>
            <a:noFill/>
            <a:ln cmpd="sng">
              <a:solidFill>
                <a:prstClr val="black"/>
              </a:solidFill>
              <a:prstDash val="dash"/>
              <a:miter lim="800000"/>
              <a:headEnd type="triangle" w="sm" len="sm"/>
              <a:tailEnd type="triangle" w="sm" len="sm"/>
            </a:ln>
          </p:spPr>
        </p:cxnSp>
        <p:cxnSp>
          <p:nvCxnSpPr>
            <p:cNvPr id="8260" name="Line 84"/>
            <p:cNvCxnSpPr/>
            <p:nvPr/>
          </p:nvCxnSpPr>
          <p:spPr>
            <a:xfrm flipV="1">
              <a:off x="3874" y="2198"/>
              <a:ext cx="541" cy="0"/>
            </a:xfrm>
            <a:prstGeom prst="line">
              <a:avLst/>
            </a:prstGeom>
            <a:noFill/>
            <a:ln cmpd="sng">
              <a:solidFill>
                <a:prstClr val="black"/>
              </a:solidFill>
              <a:prstDash val="dash"/>
              <a:miter lim="800000"/>
              <a:headEnd type="triangle" w="sm" len="sm"/>
              <a:tailEnd type="triangle" w="sm" len="sm"/>
            </a:ln>
          </p:spPr>
        </p:cxnSp>
        <p:cxnSp>
          <p:nvCxnSpPr>
            <p:cNvPr id="8261" name="Line 85"/>
            <p:cNvCxnSpPr/>
            <p:nvPr/>
          </p:nvCxnSpPr>
          <p:spPr>
            <a:xfrm flipV="1">
              <a:off x="3900" y="2557"/>
              <a:ext cx="529" cy="0"/>
            </a:xfrm>
            <a:prstGeom prst="line">
              <a:avLst/>
            </a:prstGeom>
            <a:noFill/>
            <a:ln cmpd="sng">
              <a:solidFill>
                <a:prstClr val="black"/>
              </a:solidFill>
              <a:prstDash val="dash"/>
              <a:miter lim="800000"/>
              <a:headEnd type="triangle" w="sm" len="sm"/>
              <a:tailEnd type="triangle" w="sm" len="sm"/>
            </a:ln>
          </p:spPr>
        </p:cxnSp>
        <p:cxnSp>
          <p:nvCxnSpPr>
            <p:cNvPr id="8262" name="Line 86"/>
            <p:cNvCxnSpPr/>
            <p:nvPr/>
          </p:nvCxnSpPr>
          <p:spPr>
            <a:xfrm flipV="1">
              <a:off x="2612" y="2564"/>
              <a:ext cx="537" cy="2"/>
            </a:xfrm>
            <a:prstGeom prst="line">
              <a:avLst/>
            </a:prstGeom>
            <a:noFill/>
            <a:ln cmpd="sng">
              <a:solidFill>
                <a:prstClr val="black"/>
              </a:solidFill>
              <a:prstDash val="dash"/>
              <a:miter lim="800000"/>
              <a:headEnd type="triangle" w="sm" len="sm"/>
              <a:tailEnd type="triangle" w="sm" len="sm"/>
            </a:ln>
          </p:spPr>
        </p:cxnSp>
        <p:cxnSp>
          <p:nvCxnSpPr>
            <p:cNvPr id="8263" name="Line 87"/>
            <p:cNvCxnSpPr/>
            <p:nvPr/>
          </p:nvCxnSpPr>
          <p:spPr>
            <a:xfrm flipV="1">
              <a:off x="2603" y="2205"/>
              <a:ext cx="538" cy="2"/>
            </a:xfrm>
            <a:prstGeom prst="line">
              <a:avLst/>
            </a:prstGeom>
            <a:noFill/>
            <a:ln cmpd="sng">
              <a:solidFill>
                <a:prstClr val="black"/>
              </a:solidFill>
              <a:prstDash val="dash"/>
              <a:miter lim="800000"/>
              <a:headEnd type="triangle" w="sm" len="sm"/>
              <a:tailEnd type="triangle" w="sm" len="sm"/>
            </a:ln>
          </p:spPr>
        </p:cxnSp>
        <p:cxnSp>
          <p:nvCxnSpPr>
            <p:cNvPr id="8264" name="Line 88"/>
            <p:cNvCxnSpPr/>
            <p:nvPr/>
          </p:nvCxnSpPr>
          <p:spPr>
            <a:xfrm flipV="1">
              <a:off x="2594" y="1857"/>
              <a:ext cx="538" cy="2"/>
            </a:xfrm>
            <a:prstGeom prst="line">
              <a:avLst/>
            </a:prstGeom>
            <a:noFill/>
            <a:ln cmpd="sng">
              <a:solidFill>
                <a:prstClr val="black"/>
              </a:solidFill>
              <a:prstDash val="dash"/>
              <a:miter lim="800000"/>
              <a:headEnd type="triangle" w="sm" len="sm"/>
              <a:tailEnd type="triangle" w="sm" len="sm"/>
            </a:ln>
          </p:spPr>
        </p:cxnSp>
        <p:sp>
          <p:nvSpPr>
            <p:cNvPr id="8265" name="Text Box 89"/>
            <p:cNvSpPr/>
            <p:nvPr/>
          </p:nvSpPr>
          <p:spPr>
            <a:xfrm>
              <a:off x="480" y="0"/>
              <a:ext cx="533" cy="214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anchor="ctr" anchorCtr="0"/>
            <a:lstStyle>
              <a:defPPr algn="l" eaLnBrk="1" hangingPunct="1">
                <a:defRPr lang="zh-CN"/>
              </a:defPPr>
              <a:lvl1pPr marL="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1pPr>
              <a:lvl2pPr marL="4572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2pPr>
              <a:lvl3pPr marL="9144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3pPr>
              <a:lvl4pPr marL="13716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4pPr>
              <a:lvl5pPr marL="18288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5pPr>
            </a:lstStyle>
            <a:p>
              <a:pPr marL="0" lvl="0" indent="0" algn="just" eaLnBrk="1" hangingPunct="1"/>
              <a:r>
                <a:rPr lang="zh-CN" altLang="en-US" sz="1600">
                  <a:ea typeface="黑体" pitchFamily="2" charset="-122"/>
                </a:rPr>
                <a:t>主机</a:t>
              </a:r>
              <a:r>
                <a:rPr lang="en-US" altLang="en-US" sz="1600" b="1">
                  <a:latin typeface="Arial"/>
                  <a:ea typeface="黑体" pitchFamily="2" charset="-122"/>
                </a:rPr>
                <a:t>A</a:t>
              </a:r>
              <a:endParaRPr lang="en-US" altLang="en-US" sz="1600" b="1">
                <a:latin typeface="Arial"/>
                <a:ea typeface="黑体" pitchFamily="2" charset="-122"/>
              </a:endParaRPr>
            </a:p>
          </p:txBody>
        </p:sp>
        <p:sp>
          <p:nvSpPr>
            <p:cNvPr id="8266" name="Text Box 90"/>
            <p:cNvSpPr/>
            <p:nvPr/>
          </p:nvSpPr>
          <p:spPr>
            <a:xfrm>
              <a:off x="4531" y="13"/>
              <a:ext cx="533" cy="214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anchor="ctr" anchorCtr="0"/>
            <a:lstStyle>
              <a:defPPr algn="l" eaLnBrk="1" hangingPunct="1">
                <a:defRPr lang="zh-CN"/>
              </a:defPPr>
              <a:lvl1pPr marL="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1pPr>
              <a:lvl2pPr marL="4572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2pPr>
              <a:lvl3pPr marL="9144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3pPr>
              <a:lvl4pPr marL="13716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4pPr>
              <a:lvl5pPr marL="18288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5pPr>
            </a:lstStyle>
            <a:p>
              <a:pPr marL="0" lvl="0" indent="0" algn="just" eaLnBrk="1" hangingPunct="1"/>
              <a:r>
                <a:rPr lang="zh-CN" altLang="en-US" sz="1600">
                  <a:latin typeface="黑体" pitchFamily="2" charset="-122"/>
                  <a:ea typeface="黑体" pitchFamily="2" charset="-122"/>
                </a:rPr>
                <a:t>主机</a:t>
              </a:r>
              <a:r>
                <a:rPr lang="en-US" altLang="en-US" sz="1600" b="1">
                  <a:latin typeface="Arial"/>
                  <a:ea typeface="黑体" pitchFamily="2" charset="-122"/>
                </a:rPr>
                <a:t>B</a:t>
              </a:r>
              <a:endParaRPr lang="en-US" altLang="en-US" sz="1600">
                <a:latin typeface="Arial"/>
                <a:ea typeface="黑体" pitchFamily="2" charset="-122"/>
              </a:endParaRPr>
            </a:p>
          </p:txBody>
        </p:sp>
        <p:sp>
          <p:nvSpPr>
            <p:cNvPr id="8267" name="Text Box 91"/>
            <p:cNvSpPr/>
            <p:nvPr/>
          </p:nvSpPr>
          <p:spPr>
            <a:xfrm>
              <a:off x="2313" y="247"/>
              <a:ext cx="939" cy="214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anchor="ctr" anchorCtr="0"/>
            <a:lstStyle>
              <a:defPPr algn="l" eaLnBrk="1" hangingPunct="1">
                <a:defRPr lang="zh-CN"/>
              </a:defPPr>
              <a:lvl1pPr marL="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1pPr>
              <a:lvl2pPr marL="4572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2pPr>
              <a:lvl3pPr marL="9144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3pPr>
              <a:lvl4pPr marL="13716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4pPr>
              <a:lvl5pPr marL="18288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5pPr>
            </a:lstStyle>
            <a:p>
              <a:pPr marL="0" lvl="0" indent="0" algn="just" eaLnBrk="1" hangingPunct="1"/>
              <a:r>
                <a:rPr lang="zh-CN" altLang="en-US" sz="1600">
                  <a:ea typeface="黑体" pitchFamily="2" charset="-122"/>
                </a:rPr>
                <a:t>应用层协议</a:t>
              </a:r>
              <a:endParaRPr lang="zh-CN" altLang="en-US" sz="1600">
                <a:ea typeface="黑体" pitchFamily="2" charset="-122"/>
              </a:endParaRPr>
            </a:p>
          </p:txBody>
        </p:sp>
        <p:sp>
          <p:nvSpPr>
            <p:cNvPr id="8268" name="Text Box 92"/>
            <p:cNvSpPr/>
            <p:nvPr/>
          </p:nvSpPr>
          <p:spPr>
            <a:xfrm>
              <a:off x="2313" y="604"/>
              <a:ext cx="894" cy="213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anchor="ctr" anchorCtr="0"/>
            <a:lstStyle>
              <a:defPPr algn="l" eaLnBrk="1" hangingPunct="1">
                <a:defRPr lang="zh-CN"/>
              </a:defPPr>
              <a:lvl1pPr marL="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1pPr>
              <a:lvl2pPr marL="4572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2pPr>
              <a:lvl3pPr marL="9144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3pPr>
              <a:lvl4pPr marL="13716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4pPr>
              <a:lvl5pPr marL="18288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5pPr>
            </a:lstStyle>
            <a:p>
              <a:pPr marL="0" lvl="0" indent="0" algn="just" eaLnBrk="1" hangingPunct="1"/>
              <a:r>
                <a:rPr lang="zh-CN" altLang="en-US" sz="1600">
                  <a:ea typeface="黑体" pitchFamily="2" charset="-122"/>
                </a:rPr>
                <a:t>表示层协议</a:t>
              </a:r>
              <a:endParaRPr lang="zh-CN" altLang="en-US" sz="1600">
                <a:ea typeface="黑体" pitchFamily="2" charset="-122"/>
              </a:endParaRPr>
            </a:p>
          </p:txBody>
        </p:sp>
        <p:sp>
          <p:nvSpPr>
            <p:cNvPr id="8269" name="Text Box 93"/>
            <p:cNvSpPr/>
            <p:nvPr/>
          </p:nvSpPr>
          <p:spPr>
            <a:xfrm>
              <a:off x="2313" y="960"/>
              <a:ext cx="939" cy="214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anchor="ctr" anchorCtr="0"/>
            <a:lstStyle>
              <a:defPPr algn="l" eaLnBrk="1" hangingPunct="1">
                <a:defRPr lang="zh-CN"/>
              </a:defPPr>
              <a:lvl1pPr marL="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1pPr>
              <a:lvl2pPr marL="4572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2pPr>
              <a:lvl3pPr marL="9144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3pPr>
              <a:lvl4pPr marL="13716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4pPr>
              <a:lvl5pPr marL="18288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5pPr>
            </a:lstStyle>
            <a:p>
              <a:pPr marL="0" lvl="0" indent="0" algn="just" eaLnBrk="1" hangingPunct="1"/>
              <a:r>
                <a:rPr lang="zh-CN" altLang="en-US" sz="1600">
                  <a:ea typeface="黑体" pitchFamily="2" charset="-122"/>
                </a:rPr>
                <a:t>会话层协议</a:t>
              </a:r>
              <a:endParaRPr lang="zh-CN" altLang="en-US" sz="1600">
                <a:ea typeface="黑体" pitchFamily="2" charset="-122"/>
              </a:endParaRPr>
            </a:p>
          </p:txBody>
        </p:sp>
        <p:sp>
          <p:nvSpPr>
            <p:cNvPr id="8270" name="Text Box 94"/>
            <p:cNvSpPr/>
            <p:nvPr/>
          </p:nvSpPr>
          <p:spPr>
            <a:xfrm>
              <a:off x="2313" y="1294"/>
              <a:ext cx="939" cy="214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anchor="ctr" anchorCtr="0"/>
            <a:lstStyle>
              <a:defPPr algn="l" eaLnBrk="1" hangingPunct="1">
                <a:defRPr lang="zh-CN"/>
              </a:defPPr>
              <a:lvl1pPr marL="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1pPr>
              <a:lvl2pPr marL="4572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2pPr>
              <a:lvl3pPr marL="9144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3pPr>
              <a:lvl4pPr marL="13716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4pPr>
              <a:lvl5pPr marL="18288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5pPr>
            </a:lstStyle>
            <a:p>
              <a:pPr marL="0" lvl="0" indent="0" algn="just" eaLnBrk="1" hangingPunct="1"/>
              <a:r>
                <a:rPr lang="zh-CN" altLang="en-US" sz="1600">
                  <a:ea typeface="黑体" pitchFamily="2" charset="-122"/>
                </a:rPr>
                <a:t>传输层协议</a:t>
              </a:r>
              <a:endParaRPr lang="zh-CN" altLang="en-US" sz="1600">
                <a:ea typeface="黑体" pitchFamily="2" charset="-122"/>
              </a:endParaRPr>
            </a:p>
          </p:txBody>
        </p:sp>
        <p:sp>
          <p:nvSpPr>
            <p:cNvPr id="8271" name="Text Box 95"/>
            <p:cNvSpPr/>
            <p:nvPr/>
          </p:nvSpPr>
          <p:spPr>
            <a:xfrm>
              <a:off x="1043" y="1604"/>
              <a:ext cx="808" cy="259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anchor="ctr" anchorCtr="0"/>
            <a:lstStyle>
              <a:defPPr algn="l" eaLnBrk="1" hangingPunct="1">
                <a:defRPr lang="zh-CN"/>
              </a:defPPr>
              <a:lvl1pPr marL="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1pPr>
              <a:lvl2pPr marL="4572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2pPr>
              <a:lvl3pPr marL="9144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3pPr>
              <a:lvl4pPr marL="13716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4pPr>
              <a:lvl5pPr marL="18288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5pPr>
            </a:lstStyle>
            <a:p>
              <a:pPr marL="0" lvl="0" indent="0" eaLnBrk="1" hangingPunct="1">
                <a:lnSpc>
                  <a:spcPct val="80000"/>
                </a:lnSpc>
              </a:pPr>
              <a:r>
                <a:rPr lang="zh-CN" altLang="en-US" sz="1400" b="1">
                  <a:ea typeface="黑体" pitchFamily="2" charset="-122"/>
                </a:rPr>
                <a:t>主机网络层</a:t>
              </a:r>
              <a:r>
                <a:rPr lang="en-US" altLang="en-US" sz="1400" b="1">
                  <a:ea typeface="黑体" pitchFamily="2" charset="-122"/>
                </a:rPr>
                <a:t>-</a:t>
              </a:r>
              <a:r>
                <a:rPr lang="zh-CN" altLang="en-US" sz="1400" b="1">
                  <a:ea typeface="黑体" pitchFamily="2" charset="-122"/>
                </a:rPr>
                <a:t>路由器协议</a:t>
              </a:r>
              <a:endParaRPr lang="zh-CN" altLang="en-US" sz="1400" b="1">
                <a:ea typeface="黑体" pitchFamily="2" charset="-122"/>
              </a:endParaRPr>
            </a:p>
          </p:txBody>
        </p:sp>
        <p:sp>
          <p:nvSpPr>
            <p:cNvPr id="8272" name="Text Box 96"/>
            <p:cNvSpPr/>
            <p:nvPr/>
          </p:nvSpPr>
          <p:spPr>
            <a:xfrm>
              <a:off x="1985" y="1510"/>
              <a:ext cx="534" cy="214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anchor="ctr" anchorCtr="0"/>
            <a:lstStyle>
              <a:defPPr algn="l" eaLnBrk="1" hangingPunct="1">
                <a:defRPr lang="zh-CN"/>
              </a:defPPr>
              <a:lvl1pPr marL="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1pPr>
              <a:lvl2pPr marL="4572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2pPr>
              <a:lvl3pPr marL="9144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3pPr>
              <a:lvl4pPr marL="13716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4pPr>
              <a:lvl5pPr marL="18288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5pPr>
            </a:lstStyle>
            <a:p>
              <a:pPr marL="0" lvl="0" indent="0" algn="just" eaLnBrk="1" hangingPunct="1"/>
              <a:r>
                <a:rPr lang="zh-CN" altLang="en-US" sz="1600">
                  <a:ea typeface="黑体" pitchFamily="2" charset="-122"/>
                </a:rPr>
                <a:t>路由器</a:t>
              </a:r>
              <a:endParaRPr lang="zh-CN" altLang="en-US" sz="1600">
                <a:ea typeface="黑体" pitchFamily="2" charset="-122"/>
              </a:endParaRPr>
            </a:p>
          </p:txBody>
        </p:sp>
        <p:sp>
          <p:nvSpPr>
            <p:cNvPr id="8273" name="Text Box 97"/>
            <p:cNvSpPr/>
            <p:nvPr/>
          </p:nvSpPr>
          <p:spPr>
            <a:xfrm>
              <a:off x="3266" y="1510"/>
              <a:ext cx="533" cy="214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anchor="ctr" anchorCtr="0"/>
            <a:lstStyle>
              <a:defPPr algn="l" eaLnBrk="1" hangingPunct="1">
                <a:defRPr lang="zh-CN"/>
              </a:defPPr>
              <a:lvl1pPr marL="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1pPr>
              <a:lvl2pPr marL="4572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2pPr>
              <a:lvl3pPr marL="9144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3pPr>
              <a:lvl4pPr marL="13716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4pPr>
              <a:lvl5pPr marL="18288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5pPr>
            </a:lstStyle>
            <a:p>
              <a:pPr marL="0" lvl="0" indent="0" algn="just" eaLnBrk="1" hangingPunct="1"/>
              <a:r>
                <a:rPr lang="zh-CN" altLang="en-US" sz="1600">
                  <a:ea typeface="黑体" pitchFamily="2" charset="-122"/>
                </a:rPr>
                <a:t>路由器</a:t>
              </a:r>
              <a:endParaRPr lang="zh-CN" altLang="en-US" sz="1600">
                <a:ea typeface="黑体" pitchFamily="2" charset="-122"/>
              </a:endParaRPr>
            </a:p>
          </p:txBody>
        </p:sp>
        <p:sp>
          <p:nvSpPr>
            <p:cNvPr id="8274" name="Text Box 98"/>
            <p:cNvSpPr/>
            <p:nvPr/>
          </p:nvSpPr>
          <p:spPr>
            <a:xfrm>
              <a:off x="2586" y="2741"/>
              <a:ext cx="639" cy="214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anchor="ctr" anchorCtr="0"/>
            <a:lstStyle>
              <a:defPPr algn="l" eaLnBrk="1" hangingPunct="1">
                <a:defRPr lang="zh-CN"/>
              </a:defPPr>
              <a:lvl1pPr marL="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1pPr>
              <a:lvl2pPr marL="4572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2pPr>
              <a:lvl3pPr marL="9144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3pPr>
              <a:lvl4pPr marL="13716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4pPr>
              <a:lvl5pPr marL="18288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5pPr>
            </a:lstStyle>
            <a:p>
              <a:pPr marL="0" lvl="0" indent="0" algn="just" eaLnBrk="1" hangingPunct="1"/>
              <a:r>
                <a:rPr lang="zh-CN" altLang="en-US" sz="1600">
                  <a:ea typeface="黑体" pitchFamily="2" charset="-122"/>
                </a:rPr>
                <a:t>通信子网</a:t>
              </a:r>
              <a:endParaRPr lang="zh-CN" altLang="en-US" sz="1600">
                <a:ea typeface="黑体" pitchFamily="2" charset="-122"/>
              </a:endParaRPr>
            </a:p>
          </p:txBody>
        </p:sp>
        <p:sp>
          <p:nvSpPr>
            <p:cNvPr id="8275" name="Text Box 99"/>
            <p:cNvSpPr/>
            <p:nvPr/>
          </p:nvSpPr>
          <p:spPr>
            <a:xfrm>
              <a:off x="1270" y="0"/>
              <a:ext cx="604" cy="214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anchor="ctr" anchorCtr="0"/>
            <a:lstStyle>
              <a:defPPr algn="l" eaLnBrk="1" hangingPunct="1">
                <a:defRPr lang="zh-CN"/>
              </a:defPPr>
              <a:lvl1pPr marL="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1pPr>
              <a:lvl2pPr marL="4572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2pPr>
              <a:lvl3pPr marL="9144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3pPr>
              <a:lvl4pPr marL="13716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4pPr>
              <a:lvl5pPr marL="18288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5pPr>
            </a:lstStyle>
            <a:p>
              <a:pPr marL="0" lvl="0" indent="0" algn="just" eaLnBrk="1" hangingPunct="1"/>
              <a:r>
                <a:rPr lang="zh-CN" altLang="en-US" sz="1400" b="1">
                  <a:ea typeface="黑体" pitchFamily="2" charset="-122"/>
                </a:rPr>
                <a:t>层间接口</a:t>
              </a:r>
              <a:endParaRPr lang="zh-CN" altLang="en-US" sz="1400" b="1">
                <a:ea typeface="黑体" pitchFamily="2" charset="-122"/>
              </a:endParaRPr>
            </a:p>
          </p:txBody>
        </p:sp>
        <p:sp>
          <p:nvSpPr>
            <p:cNvPr id="8276" name="Text Box 100"/>
            <p:cNvSpPr/>
            <p:nvPr/>
          </p:nvSpPr>
          <p:spPr>
            <a:xfrm>
              <a:off x="0" y="105"/>
              <a:ext cx="426" cy="214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anchor="ctr" anchorCtr="0"/>
            <a:lstStyle>
              <a:defPPr algn="l" eaLnBrk="1" hangingPunct="1">
                <a:defRPr lang="zh-CN"/>
              </a:defPPr>
              <a:lvl1pPr marL="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1pPr>
              <a:lvl2pPr marL="4572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2pPr>
              <a:lvl3pPr marL="9144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3pPr>
              <a:lvl4pPr marL="13716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4pPr>
              <a:lvl5pPr marL="18288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5pPr>
            </a:lstStyle>
            <a:p>
              <a:pPr marL="0" lvl="0" indent="0" algn="just" eaLnBrk="1" hangingPunct="1"/>
              <a:r>
                <a:rPr lang="zh-CN" altLang="en-US" sz="1600">
                  <a:ea typeface="黑体" pitchFamily="2" charset="-122"/>
                </a:rPr>
                <a:t>层次</a:t>
              </a:r>
              <a:endParaRPr lang="zh-CN" altLang="en-US" sz="1600">
                <a:ea typeface="黑体" pitchFamily="2" charset="-122"/>
              </a:endParaRPr>
            </a:p>
          </p:txBody>
        </p:sp>
        <p:sp>
          <p:nvSpPr>
            <p:cNvPr id="8277" name="Text Box 101"/>
            <p:cNvSpPr/>
            <p:nvPr/>
          </p:nvSpPr>
          <p:spPr>
            <a:xfrm>
              <a:off x="53" y="319"/>
              <a:ext cx="320" cy="213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anchor="ctr" anchorCtr="0"/>
            <a:lstStyle>
              <a:defPPr algn="l" eaLnBrk="1" hangingPunct="1">
                <a:defRPr lang="zh-CN"/>
              </a:defPPr>
              <a:lvl1pPr marL="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1pPr>
              <a:lvl2pPr marL="4572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2pPr>
              <a:lvl3pPr marL="9144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3pPr>
              <a:lvl4pPr marL="13716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4pPr>
              <a:lvl5pPr marL="18288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5pPr>
            </a:lstStyle>
            <a:p>
              <a:pPr marL="0" lvl="0" indent="0" algn="just" eaLnBrk="1" hangingPunct="1"/>
              <a:r>
                <a:rPr lang="en-US" altLang="en-US" sz="1600" b="1"/>
                <a:t>7</a:t>
              </a:r>
              <a:endParaRPr lang="en-US" altLang="en-US" sz="1600" b="1"/>
            </a:p>
          </p:txBody>
        </p:sp>
        <p:sp>
          <p:nvSpPr>
            <p:cNvPr id="8278" name="Text Box 102"/>
            <p:cNvSpPr/>
            <p:nvPr/>
          </p:nvSpPr>
          <p:spPr>
            <a:xfrm>
              <a:off x="53" y="675"/>
              <a:ext cx="320" cy="214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anchor="ctr" anchorCtr="0"/>
            <a:lstStyle>
              <a:defPPr algn="l" eaLnBrk="1" hangingPunct="1">
                <a:defRPr lang="zh-CN"/>
              </a:defPPr>
              <a:lvl1pPr marL="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1pPr>
              <a:lvl2pPr marL="4572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2pPr>
              <a:lvl3pPr marL="9144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3pPr>
              <a:lvl4pPr marL="13716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4pPr>
              <a:lvl5pPr marL="18288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5pPr>
            </a:lstStyle>
            <a:p>
              <a:pPr marL="0" lvl="0" indent="0" algn="just" eaLnBrk="1" hangingPunct="1"/>
              <a:r>
                <a:rPr lang="en-US" altLang="en-US" sz="1600" b="1"/>
                <a:t>6</a:t>
              </a:r>
              <a:endParaRPr lang="en-US" altLang="en-US" sz="1600" b="1"/>
            </a:p>
          </p:txBody>
        </p:sp>
        <p:sp>
          <p:nvSpPr>
            <p:cNvPr id="8279" name="Text Box 103"/>
            <p:cNvSpPr/>
            <p:nvPr/>
          </p:nvSpPr>
          <p:spPr>
            <a:xfrm>
              <a:off x="53" y="1038"/>
              <a:ext cx="320" cy="214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anchor="ctr" anchorCtr="0"/>
            <a:lstStyle>
              <a:defPPr algn="l" eaLnBrk="1" hangingPunct="1">
                <a:defRPr lang="zh-CN"/>
              </a:defPPr>
              <a:lvl1pPr marL="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1pPr>
              <a:lvl2pPr marL="4572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2pPr>
              <a:lvl3pPr marL="9144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3pPr>
              <a:lvl4pPr marL="13716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4pPr>
              <a:lvl5pPr marL="18288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5pPr>
            </a:lstStyle>
            <a:p>
              <a:pPr marL="0" lvl="0" indent="0" algn="just" eaLnBrk="1" hangingPunct="1"/>
              <a:r>
                <a:rPr lang="en-US" altLang="en-US" sz="1600" b="1"/>
                <a:t>5</a:t>
              </a:r>
              <a:endParaRPr lang="en-US" altLang="en-US" sz="1600" b="1"/>
            </a:p>
          </p:txBody>
        </p:sp>
        <p:sp>
          <p:nvSpPr>
            <p:cNvPr id="8280" name="Text Box 104"/>
            <p:cNvSpPr/>
            <p:nvPr/>
          </p:nvSpPr>
          <p:spPr>
            <a:xfrm>
              <a:off x="53" y="1387"/>
              <a:ext cx="320" cy="214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anchor="ctr" anchorCtr="0"/>
            <a:lstStyle>
              <a:defPPr algn="l" eaLnBrk="1" hangingPunct="1">
                <a:defRPr lang="zh-CN"/>
              </a:defPPr>
              <a:lvl1pPr marL="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1pPr>
              <a:lvl2pPr marL="4572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2pPr>
              <a:lvl3pPr marL="9144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3pPr>
              <a:lvl4pPr marL="13716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4pPr>
              <a:lvl5pPr marL="18288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5pPr>
            </a:lstStyle>
            <a:p>
              <a:pPr marL="0" lvl="0" indent="0" algn="just" eaLnBrk="1" hangingPunct="1"/>
              <a:r>
                <a:rPr lang="en-US" altLang="en-US" sz="1600" b="1"/>
                <a:t>4</a:t>
              </a:r>
              <a:endParaRPr lang="en-US" altLang="en-US" sz="1600" b="1"/>
            </a:p>
          </p:txBody>
        </p:sp>
        <p:sp>
          <p:nvSpPr>
            <p:cNvPr id="8281" name="Text Box 105"/>
            <p:cNvSpPr/>
            <p:nvPr/>
          </p:nvSpPr>
          <p:spPr>
            <a:xfrm>
              <a:off x="53" y="1744"/>
              <a:ext cx="320" cy="213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anchor="ctr" anchorCtr="0"/>
            <a:lstStyle>
              <a:defPPr algn="l" eaLnBrk="1" hangingPunct="1">
                <a:defRPr lang="zh-CN"/>
              </a:defPPr>
              <a:lvl1pPr marL="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1pPr>
              <a:lvl2pPr marL="4572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2pPr>
              <a:lvl3pPr marL="9144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3pPr>
              <a:lvl4pPr marL="13716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4pPr>
              <a:lvl5pPr marL="18288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5pPr>
            </a:lstStyle>
            <a:p>
              <a:pPr marL="0" lvl="0" indent="0" algn="just" eaLnBrk="1" hangingPunct="1"/>
              <a:r>
                <a:rPr lang="en-US" altLang="en-US" sz="1600" b="1"/>
                <a:t>3</a:t>
              </a:r>
              <a:endParaRPr lang="en-US" altLang="en-US" sz="1600" b="1"/>
            </a:p>
          </p:txBody>
        </p:sp>
        <p:sp>
          <p:nvSpPr>
            <p:cNvPr id="8282" name="Text Box 106"/>
            <p:cNvSpPr/>
            <p:nvPr/>
          </p:nvSpPr>
          <p:spPr>
            <a:xfrm>
              <a:off x="53" y="2100"/>
              <a:ext cx="320" cy="214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anchor="ctr" anchorCtr="0"/>
            <a:lstStyle>
              <a:defPPr algn="l" eaLnBrk="1" hangingPunct="1">
                <a:defRPr lang="zh-CN"/>
              </a:defPPr>
              <a:lvl1pPr marL="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1pPr>
              <a:lvl2pPr marL="4572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2pPr>
              <a:lvl3pPr marL="9144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3pPr>
              <a:lvl4pPr marL="13716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4pPr>
              <a:lvl5pPr marL="18288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5pPr>
            </a:lstStyle>
            <a:p>
              <a:pPr marL="0" lvl="0" indent="0" algn="just" eaLnBrk="1" hangingPunct="1"/>
              <a:r>
                <a:rPr lang="en-US" altLang="en-US" sz="1600" b="1"/>
                <a:t>2</a:t>
              </a:r>
              <a:endParaRPr lang="en-US" altLang="en-US" sz="1600" b="1"/>
            </a:p>
          </p:txBody>
        </p:sp>
        <p:sp>
          <p:nvSpPr>
            <p:cNvPr id="8283" name="Text Box 107"/>
            <p:cNvSpPr/>
            <p:nvPr/>
          </p:nvSpPr>
          <p:spPr>
            <a:xfrm>
              <a:off x="53" y="2456"/>
              <a:ext cx="320" cy="214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anchor="ctr" anchorCtr="0"/>
            <a:lstStyle>
              <a:defPPr algn="l" eaLnBrk="1" hangingPunct="1">
                <a:defRPr lang="zh-CN"/>
              </a:defPPr>
              <a:lvl1pPr marL="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1pPr>
              <a:lvl2pPr marL="4572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2pPr>
              <a:lvl3pPr marL="9144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3pPr>
              <a:lvl4pPr marL="13716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4pPr>
              <a:lvl5pPr marL="18288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5pPr>
            </a:lstStyle>
            <a:p>
              <a:pPr marL="0" lvl="0" indent="0" algn="just" eaLnBrk="1" hangingPunct="1"/>
              <a:r>
                <a:rPr lang="en-US" altLang="en-US" sz="1600" b="1"/>
                <a:t>1</a:t>
              </a:r>
              <a:endParaRPr lang="en-US" altLang="en-US" sz="1600" b="1"/>
            </a:p>
          </p:txBody>
        </p:sp>
        <p:sp>
          <p:nvSpPr>
            <p:cNvPr id="8284" name="Text Box 108"/>
            <p:cNvSpPr/>
            <p:nvPr/>
          </p:nvSpPr>
          <p:spPr>
            <a:xfrm>
              <a:off x="1043" y="2333"/>
              <a:ext cx="808" cy="259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anchor="ctr" anchorCtr="0"/>
            <a:lstStyle>
              <a:defPPr algn="l" eaLnBrk="1" hangingPunct="1">
                <a:defRPr lang="zh-CN"/>
              </a:defPPr>
              <a:lvl1pPr marL="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1pPr>
              <a:lvl2pPr marL="4572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2pPr>
              <a:lvl3pPr marL="9144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3pPr>
              <a:lvl4pPr marL="13716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4pPr>
              <a:lvl5pPr marL="18288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5pPr>
            </a:lstStyle>
            <a:p>
              <a:pPr marL="0" lvl="0" indent="0" eaLnBrk="1" hangingPunct="1">
                <a:lnSpc>
                  <a:spcPct val="80000"/>
                </a:lnSpc>
              </a:pPr>
              <a:r>
                <a:rPr lang="zh-CN" altLang="en-US" sz="1400" b="1">
                  <a:ea typeface="黑体" pitchFamily="2" charset="-122"/>
                </a:rPr>
                <a:t>主机物理层</a:t>
              </a:r>
              <a:r>
                <a:rPr lang="en-US" altLang="en-US" sz="1400" b="1">
                  <a:ea typeface="黑体" pitchFamily="2" charset="-122"/>
                </a:rPr>
                <a:t>-</a:t>
              </a:r>
              <a:r>
                <a:rPr lang="zh-CN" altLang="en-US" sz="1400" b="1">
                  <a:ea typeface="黑体" pitchFamily="2" charset="-122"/>
                </a:rPr>
                <a:t>路由器协议</a:t>
              </a:r>
              <a:endParaRPr lang="zh-CN" altLang="en-US" sz="1400" b="1">
                <a:ea typeface="黑体" pitchFamily="2" charset="-122"/>
              </a:endParaRPr>
            </a:p>
          </p:txBody>
        </p:sp>
        <p:sp>
          <p:nvSpPr>
            <p:cNvPr id="8285" name="Text Box 109"/>
            <p:cNvSpPr/>
            <p:nvPr/>
          </p:nvSpPr>
          <p:spPr>
            <a:xfrm>
              <a:off x="1043" y="1977"/>
              <a:ext cx="808" cy="258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anchor="ctr" anchorCtr="0"/>
            <a:lstStyle>
              <a:defPPr algn="l" eaLnBrk="1" hangingPunct="1">
                <a:defRPr lang="zh-CN"/>
              </a:defPPr>
              <a:lvl1pPr marL="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1pPr>
              <a:lvl2pPr marL="4572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2pPr>
              <a:lvl3pPr marL="9144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3pPr>
              <a:lvl4pPr marL="13716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4pPr>
              <a:lvl5pPr marL="18288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5pPr>
            </a:lstStyle>
            <a:p>
              <a:pPr marL="0" lvl="0" indent="0" eaLnBrk="1" hangingPunct="1">
                <a:lnSpc>
                  <a:spcPct val="80000"/>
                </a:lnSpc>
              </a:pPr>
              <a:r>
                <a:rPr lang="zh-CN" altLang="en-US" sz="1400" b="1">
                  <a:ea typeface="黑体" pitchFamily="2" charset="-122"/>
                </a:rPr>
                <a:t>主机数链层</a:t>
              </a:r>
              <a:r>
                <a:rPr lang="en-US" altLang="en-US" sz="1400" b="1">
                  <a:ea typeface="黑体" pitchFamily="2" charset="-122"/>
                </a:rPr>
                <a:t>-</a:t>
              </a:r>
              <a:r>
                <a:rPr lang="zh-CN" altLang="en-US" sz="1400" b="1">
                  <a:ea typeface="黑体" pitchFamily="2" charset="-122"/>
                </a:rPr>
                <a:t>路由器协议</a:t>
              </a:r>
              <a:endParaRPr lang="zh-CN" altLang="en-US" sz="1400" b="1">
                <a:ea typeface="黑体" pitchFamily="2" charset="-122"/>
              </a:endParaRPr>
            </a:p>
          </p:txBody>
        </p:sp>
        <p:sp>
          <p:nvSpPr>
            <p:cNvPr id="8286" name="Text Box 110"/>
            <p:cNvSpPr/>
            <p:nvPr/>
          </p:nvSpPr>
          <p:spPr>
            <a:xfrm>
              <a:off x="2554" y="1522"/>
              <a:ext cx="653" cy="286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anchor="ctr" anchorCtr="0"/>
            <a:lstStyle>
              <a:defPPr algn="l" eaLnBrk="1" hangingPunct="1">
                <a:defRPr lang="zh-CN"/>
              </a:defPPr>
              <a:lvl1pPr marL="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1pPr>
              <a:lvl2pPr marL="4572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2pPr>
              <a:lvl3pPr marL="9144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3pPr>
              <a:lvl4pPr marL="13716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4pPr>
              <a:lvl5pPr marL="18288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5pPr>
            </a:lstStyle>
            <a:p>
              <a:pPr marL="0" lvl="0" indent="0" algn="just" eaLnBrk="1" hangingPunct="1">
                <a:lnSpc>
                  <a:spcPct val="96000"/>
                </a:lnSpc>
              </a:pPr>
              <a:r>
                <a:rPr lang="zh-CN" altLang="en-US" sz="1400" b="1">
                  <a:ea typeface="黑体" pitchFamily="2" charset="-122"/>
                </a:rPr>
                <a:t>通信子网</a:t>
              </a:r>
              <a:endParaRPr lang="zh-CN" altLang="en-US" sz="1400" b="1">
                <a:ea typeface="黑体" pitchFamily="2" charset="-122"/>
              </a:endParaRPr>
            </a:p>
            <a:p>
              <a:pPr marL="0" lvl="0" indent="0" algn="just" eaLnBrk="1" hangingPunct="1">
                <a:lnSpc>
                  <a:spcPct val="96000"/>
                </a:lnSpc>
              </a:pPr>
              <a:r>
                <a:rPr lang="zh-CN" altLang="en-US" sz="1400" b="1">
                  <a:ea typeface="黑体" pitchFamily="2" charset="-122"/>
                </a:rPr>
                <a:t>内部协议</a:t>
              </a:r>
              <a:endParaRPr lang="zh-CN" altLang="en-US" sz="1400" b="1">
                <a:ea typeface="黑体" pitchFamily="2" charset="-122"/>
              </a:endParaRPr>
            </a:p>
          </p:txBody>
        </p:sp>
        <p:cxnSp>
          <p:nvCxnSpPr>
            <p:cNvPr id="8287" name="Line 111"/>
            <p:cNvCxnSpPr/>
            <p:nvPr/>
          </p:nvCxnSpPr>
          <p:spPr>
            <a:xfrm flipV="1">
              <a:off x="2864" y="1778"/>
              <a:ext cx="19" cy="398"/>
            </a:xfrm>
            <a:prstGeom prst="line">
              <a:avLst/>
            </a:prstGeom>
            <a:noFill/>
            <a:ln cmpd="sng">
              <a:solidFill>
                <a:prstClr val="black"/>
              </a:solidFill>
              <a:miter lim="800000"/>
            </a:ln>
          </p:spPr>
        </p:cxnSp>
        <p:cxnSp>
          <p:nvCxnSpPr>
            <p:cNvPr id="8288" name="Line 112"/>
            <p:cNvCxnSpPr/>
            <p:nvPr/>
          </p:nvCxnSpPr>
          <p:spPr>
            <a:xfrm flipV="1">
              <a:off x="2771" y="1777"/>
              <a:ext cx="86" cy="50"/>
            </a:xfrm>
            <a:prstGeom prst="line">
              <a:avLst/>
            </a:prstGeom>
            <a:noFill/>
            <a:ln cmpd="sng">
              <a:solidFill>
                <a:prstClr val="black"/>
              </a:solidFill>
              <a:miter lim="800000"/>
            </a:ln>
          </p:spPr>
        </p:cxnSp>
        <p:cxnSp>
          <p:nvCxnSpPr>
            <p:cNvPr id="8289" name="Line 113"/>
            <p:cNvCxnSpPr/>
            <p:nvPr/>
          </p:nvCxnSpPr>
          <p:spPr>
            <a:xfrm flipH="1" flipV="1">
              <a:off x="2928" y="1775"/>
              <a:ext cx="61" cy="752"/>
            </a:xfrm>
            <a:prstGeom prst="line">
              <a:avLst/>
            </a:prstGeom>
            <a:noFill/>
            <a:ln cmpd="sng">
              <a:solidFill>
                <a:prstClr val="black"/>
              </a:solidFill>
              <a:miter lim="800000"/>
            </a:ln>
          </p:spPr>
        </p:cxnSp>
        <p:sp>
          <p:nvSpPr>
            <p:cNvPr id="8290" name="Text Box 114"/>
            <p:cNvSpPr/>
            <p:nvPr/>
          </p:nvSpPr>
          <p:spPr>
            <a:xfrm>
              <a:off x="4425" y="2098"/>
              <a:ext cx="728" cy="214"/>
            </a:xfrm>
            <a:prstGeom prst="rect">
              <a:avLst/>
            </a:prstGeom>
            <a:noFill/>
            <a:ln cmpd="sng">
              <a:solidFill>
                <a:prstClr val="black"/>
              </a:solidFill>
              <a:miter lim="800000"/>
            </a:ln>
          </p:spPr>
          <p:txBody>
            <a:bodyPr anchor="ctr" anchorCtr="0"/>
            <a:lstStyle>
              <a:defPPr algn="l" eaLnBrk="1" hangingPunct="1">
                <a:defRPr lang="zh-CN"/>
              </a:defPPr>
              <a:lvl1pPr marL="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1pPr>
              <a:lvl2pPr marL="4572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2pPr>
              <a:lvl3pPr marL="9144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3pPr>
              <a:lvl4pPr marL="13716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4pPr>
              <a:lvl5pPr marL="18288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5pPr>
            </a:lstStyle>
            <a:p>
              <a:pPr marL="0" lvl="0" indent="0" eaLnBrk="1" hangingPunct="1"/>
              <a:r>
                <a:rPr lang="zh-CN" altLang="en-US" sz="1400" b="1">
                  <a:ea typeface="黑体" pitchFamily="2" charset="-122"/>
                </a:rPr>
                <a:t>数据链路层</a:t>
              </a:r>
              <a:endParaRPr lang="zh-CN" altLang="en-US" sz="1400" b="1">
                <a:ea typeface="黑体" pitchFamily="2" charset="-122"/>
              </a:endParaRPr>
            </a:p>
          </p:txBody>
        </p:sp>
        <p:sp>
          <p:nvSpPr>
            <p:cNvPr id="8291" name="Text Box 115"/>
            <p:cNvSpPr/>
            <p:nvPr/>
          </p:nvSpPr>
          <p:spPr>
            <a:xfrm>
              <a:off x="4443" y="2454"/>
              <a:ext cx="728" cy="214"/>
            </a:xfrm>
            <a:prstGeom prst="rect">
              <a:avLst/>
            </a:prstGeom>
            <a:noFill/>
            <a:ln cmpd="sng">
              <a:solidFill>
                <a:prstClr val="black"/>
              </a:solidFill>
              <a:miter lim="800000"/>
            </a:ln>
          </p:spPr>
          <p:txBody>
            <a:bodyPr anchor="ctr" anchorCtr="0"/>
            <a:lstStyle>
              <a:defPPr algn="l" eaLnBrk="1" hangingPunct="1">
                <a:defRPr lang="zh-CN"/>
              </a:defPPr>
              <a:lvl1pPr marL="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1pPr>
              <a:lvl2pPr marL="4572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2pPr>
              <a:lvl3pPr marL="9144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3pPr>
              <a:lvl4pPr marL="13716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4pPr>
              <a:lvl5pPr marL="18288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5pPr>
            </a:lstStyle>
            <a:p>
              <a:pPr marL="0" lvl="0" indent="0" eaLnBrk="1" hangingPunct="1"/>
              <a:r>
                <a:rPr lang="zh-CN" altLang="en-US" sz="1600">
                  <a:ea typeface="黑体" pitchFamily="2" charset="-122"/>
                </a:rPr>
                <a:t>物理层</a:t>
              </a:r>
              <a:endParaRPr lang="zh-CN" altLang="en-US" sz="1600">
                <a:ea typeface="黑体" pitchFamily="2" charset="-122"/>
              </a:endParaRPr>
            </a:p>
          </p:txBody>
        </p:sp>
        <p:sp>
          <p:nvSpPr>
            <p:cNvPr id="8292" name="Text Box 116"/>
            <p:cNvSpPr/>
            <p:nvPr/>
          </p:nvSpPr>
          <p:spPr>
            <a:xfrm>
              <a:off x="4425" y="1742"/>
              <a:ext cx="728" cy="214"/>
            </a:xfrm>
            <a:prstGeom prst="rect">
              <a:avLst/>
            </a:prstGeom>
            <a:noFill/>
            <a:ln cmpd="sng">
              <a:solidFill>
                <a:prstClr val="black"/>
              </a:solidFill>
              <a:miter lim="800000"/>
            </a:ln>
          </p:spPr>
          <p:txBody>
            <a:bodyPr anchor="ctr" anchorCtr="0"/>
            <a:lstStyle>
              <a:defPPr algn="l" eaLnBrk="1" hangingPunct="1">
                <a:defRPr lang="zh-CN"/>
              </a:defPPr>
              <a:lvl1pPr marL="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1pPr>
              <a:lvl2pPr marL="4572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2pPr>
              <a:lvl3pPr marL="9144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3pPr>
              <a:lvl4pPr marL="13716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4pPr>
              <a:lvl5pPr marL="18288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5pPr>
            </a:lstStyle>
            <a:p>
              <a:pPr marL="0" lvl="0" indent="0" eaLnBrk="1" hangingPunct="1"/>
              <a:r>
                <a:rPr lang="zh-CN" altLang="en-US" sz="1600">
                  <a:ea typeface="黑体" pitchFamily="2" charset="-122"/>
                </a:rPr>
                <a:t>网络层</a:t>
              </a:r>
              <a:endParaRPr lang="zh-CN" altLang="en-US" sz="1600">
                <a:ea typeface="黑体" pitchFamily="2" charset="-122"/>
              </a:endParaRPr>
            </a:p>
          </p:txBody>
        </p:sp>
        <p:sp>
          <p:nvSpPr>
            <p:cNvPr id="8293" name="Text Box 117"/>
            <p:cNvSpPr/>
            <p:nvPr/>
          </p:nvSpPr>
          <p:spPr>
            <a:xfrm>
              <a:off x="4425" y="1386"/>
              <a:ext cx="728" cy="213"/>
            </a:xfrm>
            <a:prstGeom prst="rect">
              <a:avLst/>
            </a:prstGeom>
            <a:noFill/>
            <a:ln cmpd="sng">
              <a:solidFill>
                <a:prstClr val="black"/>
              </a:solidFill>
              <a:miter lim="800000"/>
            </a:ln>
          </p:spPr>
          <p:txBody>
            <a:bodyPr anchor="ctr" anchorCtr="0"/>
            <a:lstStyle>
              <a:defPPr algn="l" eaLnBrk="1" hangingPunct="1">
                <a:defRPr lang="zh-CN"/>
              </a:defPPr>
              <a:lvl1pPr marL="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1pPr>
              <a:lvl2pPr marL="4572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2pPr>
              <a:lvl3pPr marL="9144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3pPr>
              <a:lvl4pPr marL="13716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4pPr>
              <a:lvl5pPr marL="18288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5pPr>
            </a:lstStyle>
            <a:p>
              <a:pPr marL="0" lvl="0" indent="0" eaLnBrk="1" hangingPunct="1"/>
              <a:r>
                <a:rPr lang="zh-CN" altLang="en-US" sz="1600">
                  <a:ea typeface="黑体" pitchFamily="2" charset="-122"/>
                </a:rPr>
                <a:t>传输层</a:t>
              </a:r>
              <a:endParaRPr lang="zh-CN" altLang="en-US" sz="1600">
                <a:ea typeface="黑体" pitchFamily="2" charset="-122"/>
              </a:endParaRPr>
            </a:p>
          </p:txBody>
        </p:sp>
        <p:sp>
          <p:nvSpPr>
            <p:cNvPr id="8294" name="Text Box 118"/>
            <p:cNvSpPr/>
            <p:nvPr/>
          </p:nvSpPr>
          <p:spPr>
            <a:xfrm>
              <a:off x="4425" y="1029"/>
              <a:ext cx="728" cy="214"/>
            </a:xfrm>
            <a:prstGeom prst="rect">
              <a:avLst/>
            </a:prstGeom>
            <a:noFill/>
            <a:ln cmpd="sng">
              <a:solidFill>
                <a:prstClr val="black"/>
              </a:solidFill>
              <a:miter lim="800000"/>
            </a:ln>
          </p:spPr>
          <p:txBody>
            <a:bodyPr anchor="ctr" anchorCtr="0"/>
            <a:lstStyle>
              <a:defPPr algn="l" eaLnBrk="1" hangingPunct="1">
                <a:defRPr lang="zh-CN"/>
              </a:defPPr>
              <a:lvl1pPr marL="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1pPr>
              <a:lvl2pPr marL="4572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2pPr>
              <a:lvl3pPr marL="9144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3pPr>
              <a:lvl4pPr marL="13716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4pPr>
              <a:lvl5pPr marL="18288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5pPr>
            </a:lstStyle>
            <a:p>
              <a:pPr marL="0" lvl="0" indent="0" eaLnBrk="1" hangingPunct="1"/>
              <a:r>
                <a:rPr lang="zh-CN" altLang="en-US" sz="1600">
                  <a:ea typeface="黑体" pitchFamily="2" charset="-122"/>
                </a:rPr>
                <a:t>会话层</a:t>
              </a:r>
              <a:endParaRPr lang="zh-CN" altLang="en-US" sz="1600">
                <a:ea typeface="黑体" pitchFamily="2" charset="-122"/>
              </a:endParaRPr>
            </a:p>
          </p:txBody>
        </p:sp>
        <p:sp>
          <p:nvSpPr>
            <p:cNvPr id="8295" name="Text Box 119"/>
            <p:cNvSpPr/>
            <p:nvPr/>
          </p:nvSpPr>
          <p:spPr>
            <a:xfrm>
              <a:off x="4425" y="673"/>
              <a:ext cx="728" cy="214"/>
            </a:xfrm>
            <a:prstGeom prst="rect">
              <a:avLst/>
            </a:prstGeom>
            <a:noFill/>
            <a:ln cmpd="sng">
              <a:solidFill>
                <a:prstClr val="black"/>
              </a:solidFill>
              <a:miter lim="800000"/>
            </a:ln>
          </p:spPr>
          <p:txBody>
            <a:bodyPr anchor="ctr" anchorCtr="0"/>
            <a:lstStyle>
              <a:defPPr algn="l" eaLnBrk="1" hangingPunct="1">
                <a:defRPr lang="zh-CN"/>
              </a:defPPr>
              <a:lvl1pPr marL="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1pPr>
              <a:lvl2pPr marL="4572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2pPr>
              <a:lvl3pPr marL="9144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3pPr>
              <a:lvl4pPr marL="13716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4pPr>
              <a:lvl5pPr marL="18288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5pPr>
            </a:lstStyle>
            <a:p>
              <a:pPr marL="0" lvl="0" indent="0" eaLnBrk="1" hangingPunct="1"/>
              <a:r>
                <a:rPr lang="zh-CN" altLang="en-US" sz="1600">
                  <a:ea typeface="黑体" pitchFamily="2" charset="-122"/>
                </a:rPr>
                <a:t>表示层</a:t>
              </a:r>
              <a:endParaRPr lang="zh-CN" altLang="en-US" sz="1600">
                <a:ea typeface="黑体" pitchFamily="2" charset="-122"/>
              </a:endParaRPr>
            </a:p>
          </p:txBody>
        </p:sp>
        <p:sp>
          <p:nvSpPr>
            <p:cNvPr id="8296" name="Text Box 120"/>
            <p:cNvSpPr/>
            <p:nvPr/>
          </p:nvSpPr>
          <p:spPr>
            <a:xfrm>
              <a:off x="4425" y="317"/>
              <a:ext cx="728" cy="214"/>
            </a:xfrm>
            <a:prstGeom prst="rect">
              <a:avLst/>
            </a:prstGeom>
            <a:noFill/>
            <a:ln cmpd="sng">
              <a:solidFill>
                <a:prstClr val="black"/>
              </a:solidFill>
              <a:miter lim="800000"/>
            </a:ln>
          </p:spPr>
          <p:txBody>
            <a:bodyPr anchor="ctr" anchorCtr="0"/>
            <a:lstStyle>
              <a:defPPr algn="l" eaLnBrk="1" hangingPunct="1">
                <a:defRPr lang="zh-CN"/>
              </a:defPPr>
              <a:lvl1pPr marL="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1pPr>
              <a:lvl2pPr marL="4572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2pPr>
              <a:lvl3pPr marL="9144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3pPr>
              <a:lvl4pPr marL="13716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4pPr>
              <a:lvl5pPr marL="18288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5pPr>
            </a:lstStyle>
            <a:p>
              <a:pPr marL="0" lvl="0" indent="0" algn="just" eaLnBrk="1" hangingPunct="1"/>
              <a:endParaRPr lang="en-US" altLang="en-US" sz="1600"/>
            </a:p>
            <a:p>
              <a:pPr marL="0" lvl="0" indent="0" eaLnBrk="1" hangingPunct="1"/>
              <a:r>
                <a:rPr lang="zh-CN" altLang="en-US" sz="1600">
                  <a:ea typeface="黑体" pitchFamily="2" charset="-122"/>
                </a:rPr>
                <a:t>应用层</a:t>
              </a:r>
              <a:endParaRPr lang="zh-CN" altLang="en-US" sz="1600">
                <a:ea typeface="黑体" pitchFamily="2" charset="-122"/>
              </a:endParaRPr>
            </a:p>
            <a:p>
              <a:pPr marL="0" lvl="0" indent="0" eaLnBrk="1" hangingPunct="1"/>
              <a:endParaRPr lang="en-US" altLang="en-US" sz="1600">
                <a:ea typeface="黑体" pitchFamily="2" charset="-122"/>
              </a:endParaRPr>
            </a:p>
          </p:txBody>
        </p:sp>
        <p:cxnSp>
          <p:nvCxnSpPr>
            <p:cNvPr id="8297" name="Line 121"/>
            <p:cNvCxnSpPr/>
            <p:nvPr/>
          </p:nvCxnSpPr>
          <p:spPr>
            <a:xfrm flipH="1">
              <a:off x="4771" y="2312"/>
              <a:ext cx="0" cy="142"/>
            </a:xfrm>
            <a:prstGeom prst="line">
              <a:avLst/>
            </a:prstGeom>
            <a:noFill/>
            <a:ln cmpd="sng">
              <a:solidFill>
                <a:prstClr val="black"/>
              </a:solidFill>
              <a:miter lim="800000"/>
              <a:headEnd type="triangle" w="sm" len="sm"/>
              <a:tailEnd type="triangle" w="sm" len="sm"/>
            </a:ln>
          </p:spPr>
        </p:cxnSp>
        <p:cxnSp>
          <p:nvCxnSpPr>
            <p:cNvPr id="8298" name="Line 122"/>
            <p:cNvCxnSpPr/>
            <p:nvPr/>
          </p:nvCxnSpPr>
          <p:spPr>
            <a:xfrm flipH="1">
              <a:off x="4762" y="1956"/>
              <a:ext cx="0" cy="142"/>
            </a:xfrm>
            <a:prstGeom prst="line">
              <a:avLst/>
            </a:prstGeom>
            <a:noFill/>
            <a:ln cmpd="sng">
              <a:solidFill>
                <a:prstClr val="black"/>
              </a:solidFill>
              <a:miter lim="800000"/>
              <a:headEnd type="triangle" w="sm" len="sm"/>
              <a:tailEnd type="triangle" w="sm" len="sm"/>
            </a:ln>
          </p:spPr>
        </p:cxnSp>
        <p:cxnSp>
          <p:nvCxnSpPr>
            <p:cNvPr id="8299" name="Line 123"/>
            <p:cNvCxnSpPr/>
            <p:nvPr/>
          </p:nvCxnSpPr>
          <p:spPr>
            <a:xfrm flipH="1">
              <a:off x="4762" y="1599"/>
              <a:ext cx="0" cy="143"/>
            </a:xfrm>
            <a:prstGeom prst="line">
              <a:avLst/>
            </a:prstGeom>
            <a:noFill/>
            <a:ln cmpd="sng">
              <a:solidFill>
                <a:prstClr val="black"/>
              </a:solidFill>
              <a:miter lim="800000"/>
              <a:headEnd type="triangle" w="sm" len="sm"/>
              <a:tailEnd type="triangle" w="sm" len="sm"/>
            </a:ln>
          </p:spPr>
        </p:cxnSp>
        <p:cxnSp>
          <p:nvCxnSpPr>
            <p:cNvPr id="8300" name="Line 124"/>
            <p:cNvCxnSpPr/>
            <p:nvPr/>
          </p:nvCxnSpPr>
          <p:spPr>
            <a:xfrm flipH="1">
              <a:off x="4762" y="1243"/>
              <a:ext cx="0" cy="143"/>
            </a:xfrm>
            <a:prstGeom prst="line">
              <a:avLst/>
            </a:prstGeom>
            <a:noFill/>
            <a:ln cmpd="sng">
              <a:solidFill>
                <a:prstClr val="black"/>
              </a:solidFill>
              <a:miter lim="800000"/>
              <a:headEnd type="triangle" w="sm" len="sm"/>
              <a:tailEnd type="triangle" w="sm" len="sm"/>
            </a:ln>
          </p:spPr>
        </p:cxnSp>
        <p:cxnSp>
          <p:nvCxnSpPr>
            <p:cNvPr id="8301" name="Line 125"/>
            <p:cNvCxnSpPr/>
            <p:nvPr/>
          </p:nvCxnSpPr>
          <p:spPr>
            <a:xfrm flipH="1">
              <a:off x="4780" y="887"/>
              <a:ext cx="0" cy="142"/>
            </a:xfrm>
            <a:prstGeom prst="line">
              <a:avLst/>
            </a:prstGeom>
            <a:noFill/>
            <a:ln cmpd="sng">
              <a:solidFill>
                <a:prstClr val="black"/>
              </a:solidFill>
              <a:miter lim="800000"/>
              <a:headEnd type="triangle" w="sm" len="sm"/>
              <a:tailEnd type="triangle" w="sm" len="sm"/>
            </a:ln>
          </p:spPr>
        </p:cxnSp>
        <p:cxnSp>
          <p:nvCxnSpPr>
            <p:cNvPr id="8302" name="Line 126"/>
            <p:cNvCxnSpPr/>
            <p:nvPr/>
          </p:nvCxnSpPr>
          <p:spPr>
            <a:xfrm flipH="1">
              <a:off x="4780" y="531"/>
              <a:ext cx="0" cy="142"/>
            </a:xfrm>
            <a:prstGeom prst="line">
              <a:avLst/>
            </a:prstGeom>
            <a:noFill/>
            <a:ln cmpd="sng">
              <a:solidFill>
                <a:prstClr val="black"/>
              </a:solidFill>
              <a:miter lim="800000"/>
              <a:headEnd type="triangle" w="sm" len="sm"/>
              <a:tailEnd type="triangle" w="sm" len="sm"/>
            </a:ln>
          </p:spPr>
        </p:cxnSp>
      </p:grpSp>
      <p:sp>
        <p:nvSpPr>
          <p:cNvPr id="8303" name="TextBox 8302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网络协议栈基本概念共29页，您现在浏览的是第3页!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灯片编号占位符 5"/>
          <p:cNvSpPr/>
          <p:nvPr/>
        </p:nvSpPr>
        <p:spPr>
          <a:xfrm>
            <a:off x="7772400" y="6248400"/>
            <a:ext cx="685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 algn="r" eaLnBrk="1" hangingPunct="1"/>
            <a:fld id="{DF49C016-CDAF-4074-A48B-88344103B31F}" type="slidenum">
              <a:rPr lang="en-US" altLang="en-US" sz="1800"/>
              <a:t>4</a:t>
            </a:fld>
            <a:endParaRPr lang="en-US" altLang="en-US" sz="1800"/>
          </a:p>
        </p:txBody>
      </p:sp>
      <p:sp>
        <p:nvSpPr>
          <p:cNvPr id="9219" name="Rectangle 2"/>
          <p:cNvSpPr/>
          <p:nvPr>
            <p:ph type="title" idx="4294967295"/>
          </p:nvPr>
        </p:nvSpPr>
        <p:spPr>
          <a:xfrm>
            <a:off x="1042988" y="188912"/>
            <a:ext cx="7162800" cy="9144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anchor="ctr" anchorCtr="0"/>
          <a:lstStyle>
            <a:lvl1pPr marL="0" indent="0" algn="l" defTabSz="9144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600" b="0" i="0" u="none" baseline="0">
                <a:solidFill>
                  <a:schemeClr val="accent2"/>
                </a:solidFill>
                <a:latin typeface="Times New Roman" pitchFamily="2" charset="0"/>
                <a:ea typeface="宋体" charset="-122"/>
              </a:defRPr>
            </a:lvl1pPr>
          </a:lstStyle>
          <a:p>
            <a:pPr lvl="0" eaLnBrk="1" hangingPunct="1"/>
            <a:r>
              <a:rPr lang="en-US" altLang="en-US" sz="3200">
                <a:latin typeface="Arial"/>
                <a:ea typeface="黑体" pitchFamily="2" charset="-122"/>
              </a:rPr>
              <a:t>1.5.2   计算机网络模型(续</a:t>
            </a:r>
            <a:r>
              <a:rPr lang="en-US" altLang="en-US" sz="3200">
                <a:ea typeface="黑体" pitchFamily="2" charset="-122"/>
              </a:rPr>
              <a:t>3</a:t>
            </a:r>
            <a:r>
              <a:rPr lang="en-US" altLang="en-US" sz="3200">
                <a:latin typeface="Arial"/>
                <a:ea typeface="黑体" pitchFamily="2" charset="-122"/>
              </a:rPr>
              <a:t>)</a:t>
            </a:r>
            <a:endParaRPr lang="en-US" altLang="en-US" sz="3200">
              <a:latin typeface="Arial"/>
              <a:ea typeface="黑体" pitchFamily="2" charset="-122"/>
            </a:endParaRPr>
          </a:p>
        </p:txBody>
      </p:sp>
      <p:sp>
        <p:nvSpPr>
          <p:cNvPr id="9220" name="Rectangle 3"/>
          <p:cNvSpPr/>
          <p:nvPr>
            <p:ph type="body" idx="4294967295"/>
          </p:nvPr>
        </p:nvSpPr>
        <p:spPr>
          <a:xfrm>
            <a:off x="611188" y="1436688"/>
            <a:ext cx="8137525" cy="48006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anchor="t" anchorCtr="0"/>
          <a:lstStyle>
            <a:lvl1pPr marL="342900" indent="-342900" algn="l" defTabSz="9144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charset="2"/>
              <a:buChar char="q"/>
              <a:defRPr lang="zh-CN" altLang="en-US" sz="32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742950" indent="-285750" algn="l" defTabSz="9144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Tx/>
              <a:buFontTx/>
              <a:buChar char="o"/>
              <a:defRPr lang="zh-CN" altLang="en-US" sz="28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1143000" indent="-228600" algn="l" defTabSz="9144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600200" indent="-228600" algn="l" defTabSz="9144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2057400" indent="-228600" algn="l" defTabSz="9144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 lvl="0" eaLnBrk="1" hangingPunct="1">
              <a:buNone/>
            </a:pPr>
            <a:r>
              <a:rPr lang="en-US" altLang="en-US">
                <a:solidFill>
                  <a:schemeClr val="accent2"/>
                </a:solidFill>
                <a:latin typeface="Arial"/>
                <a:ea typeface="黑体" pitchFamily="2" charset="-122"/>
              </a:rPr>
              <a:t>2、TCP/IP</a:t>
            </a:r>
            <a:r>
              <a:rPr lang="en-US" altLang="en-US">
                <a:solidFill>
                  <a:schemeClr val="accent2"/>
                </a:solidFill>
                <a:ea typeface="黑体" pitchFamily="2" charset="-122"/>
              </a:rPr>
              <a:t>参考模型</a:t>
            </a:r>
            <a:endParaRPr lang="en-US" altLang="en-US">
              <a:solidFill>
                <a:schemeClr val="accent2"/>
              </a:solidFill>
              <a:ea typeface="黑体" pitchFamily="2" charset="-122"/>
            </a:endParaRPr>
          </a:p>
          <a:p>
            <a:pPr lvl="0" eaLnBrk="1" hangingPunct="1">
              <a:buNone/>
            </a:pPr>
            <a:r>
              <a:rPr lang="en-US" altLang="en-US" sz="2800">
                <a:latin typeface="Arial"/>
                <a:ea typeface="黑体" pitchFamily="2" charset="-122"/>
              </a:rPr>
              <a:t>(4) </a:t>
            </a:r>
            <a:r>
              <a:rPr lang="en-US" altLang="en-US" sz="2800">
                <a:solidFill>
                  <a:srgbClr val="FF0000"/>
                </a:solidFill>
                <a:ea typeface="黑体" pitchFamily="2" charset="-122"/>
              </a:rPr>
              <a:t>应用层</a:t>
            </a:r>
            <a:r>
              <a:rPr lang="en-US" altLang="en-US" sz="2800">
                <a:ea typeface="黑体" pitchFamily="2" charset="-122"/>
              </a:rPr>
              <a:t>    该层向用务提供一组常用的应用程 序，为不同主机上的进程或应用之间提供通信。</a:t>
            </a:r>
            <a:endParaRPr lang="en-US" altLang="en-US" sz="2800">
              <a:ea typeface="黑体" pitchFamily="2" charset="-122"/>
            </a:endParaRPr>
          </a:p>
          <a:p>
            <a:pPr lvl="0" eaLnBrk="1" hangingPunct="1">
              <a:buNone/>
            </a:pPr>
            <a:r>
              <a:rPr lang="en-US" altLang="en-US" sz="2800">
                <a:latin typeface="Arial"/>
                <a:ea typeface="黑体" pitchFamily="2" charset="-122"/>
              </a:rPr>
              <a:t>(3) </a:t>
            </a:r>
            <a:r>
              <a:rPr lang="en-US" altLang="en-US" sz="2800">
                <a:solidFill>
                  <a:srgbClr val="FF0000"/>
                </a:solidFill>
                <a:latin typeface="Arial"/>
                <a:ea typeface="黑体" pitchFamily="2" charset="-122"/>
              </a:rPr>
              <a:t>传输</a:t>
            </a:r>
            <a:r>
              <a:rPr lang="en-US" altLang="en-US" sz="2800">
                <a:solidFill>
                  <a:srgbClr val="FF0000"/>
                </a:solidFill>
                <a:ea typeface="黑体" pitchFamily="2" charset="-122"/>
              </a:rPr>
              <a:t>层</a:t>
            </a:r>
            <a:r>
              <a:rPr lang="en-US" altLang="en-US" sz="2800">
                <a:ea typeface="黑体" pitchFamily="2" charset="-122"/>
              </a:rPr>
              <a:t>    该层提供</a:t>
            </a:r>
            <a:r>
              <a:rPr lang="en-US" altLang="en-US" sz="2800">
                <a:solidFill>
                  <a:srgbClr val="0033CC"/>
                </a:solidFill>
                <a:ea typeface="黑体" pitchFamily="2" charset="-122"/>
              </a:rPr>
              <a:t>端对端系统</a:t>
            </a:r>
            <a:r>
              <a:rPr lang="en-US" altLang="en-US" sz="2800">
                <a:ea typeface="黑体" pitchFamily="2" charset="-122"/>
              </a:rPr>
              <a:t>的数据传送服务。</a:t>
            </a:r>
            <a:endParaRPr lang="en-US" altLang="en-US" sz="2800">
              <a:ea typeface="黑体" pitchFamily="2" charset="-122"/>
            </a:endParaRPr>
          </a:p>
          <a:p>
            <a:pPr lvl="0" eaLnBrk="1" hangingPunct="1">
              <a:buNone/>
            </a:pPr>
            <a:r>
              <a:rPr lang="en-US" altLang="en-US" sz="2800">
                <a:latin typeface="Arial"/>
                <a:ea typeface="黑体" pitchFamily="2" charset="-122"/>
              </a:rPr>
              <a:t>(2) </a:t>
            </a:r>
            <a:r>
              <a:rPr lang="en-US" altLang="en-US" sz="2800">
                <a:solidFill>
                  <a:srgbClr val="FF0000"/>
                </a:solidFill>
                <a:latin typeface="Arial"/>
                <a:ea typeface="黑体" pitchFamily="2" charset="-122"/>
              </a:rPr>
              <a:t>互联网</a:t>
            </a:r>
            <a:r>
              <a:rPr lang="en-US" altLang="en-US" sz="2800">
                <a:solidFill>
                  <a:srgbClr val="FF0000"/>
                </a:solidFill>
                <a:ea typeface="黑体" pitchFamily="2" charset="-122"/>
              </a:rPr>
              <a:t>层</a:t>
            </a:r>
            <a:r>
              <a:rPr lang="en-US" altLang="en-US" sz="2800">
                <a:ea typeface="黑体" pitchFamily="2" charset="-122"/>
              </a:rPr>
              <a:t>    该层使用网际协议实现穿越多个网络的</a:t>
            </a:r>
            <a:r>
              <a:rPr lang="en-US" altLang="en-US" sz="2800">
                <a:solidFill>
                  <a:srgbClr val="0033CC"/>
                </a:solidFill>
                <a:ea typeface="黑体" pitchFamily="2" charset="-122"/>
              </a:rPr>
              <a:t>路由选择功能</a:t>
            </a:r>
            <a:r>
              <a:rPr lang="en-US" altLang="en-US" sz="2800">
                <a:ea typeface="黑体" pitchFamily="2" charset="-122"/>
              </a:rPr>
              <a:t>。</a:t>
            </a:r>
            <a:endParaRPr lang="en-US" altLang="en-US" sz="2800">
              <a:ea typeface="黑体" pitchFamily="2" charset="-122"/>
            </a:endParaRPr>
          </a:p>
          <a:p>
            <a:pPr lvl="0" eaLnBrk="1" hangingPunct="1">
              <a:buNone/>
            </a:pPr>
            <a:r>
              <a:rPr lang="en-US" altLang="en-US" sz="2800">
                <a:latin typeface="Arial"/>
                <a:ea typeface="黑体" pitchFamily="2" charset="-122"/>
              </a:rPr>
              <a:t>(1) </a:t>
            </a:r>
            <a:r>
              <a:rPr lang="en-US" altLang="en-US" sz="2800">
                <a:solidFill>
                  <a:srgbClr val="FF0000"/>
                </a:solidFill>
                <a:latin typeface="Arial"/>
                <a:ea typeface="黑体" pitchFamily="2" charset="-122"/>
              </a:rPr>
              <a:t>网络接入层</a:t>
            </a:r>
            <a:r>
              <a:rPr lang="en-US" altLang="en-US" sz="2800">
                <a:latin typeface="Arial"/>
                <a:ea typeface="黑体" pitchFamily="2" charset="-122"/>
              </a:rPr>
              <a:t>  该层是</a:t>
            </a:r>
            <a:r>
              <a:rPr lang="en-US" altLang="en-US" sz="2800">
                <a:solidFill>
                  <a:srgbClr val="0033CC"/>
                </a:solidFill>
                <a:latin typeface="Arial"/>
                <a:ea typeface="黑体" pitchFamily="2" charset="-122"/>
              </a:rPr>
              <a:t>端系统</a:t>
            </a:r>
            <a:r>
              <a:rPr lang="en-US" altLang="en-US" sz="2800">
                <a:latin typeface="Arial"/>
                <a:ea typeface="黑体" pitchFamily="2" charset="-122"/>
              </a:rPr>
              <a:t>和</a:t>
            </a:r>
            <a:r>
              <a:rPr lang="en-US" altLang="en-US" sz="2800">
                <a:solidFill>
                  <a:srgbClr val="0033CC"/>
                </a:solidFill>
                <a:latin typeface="Arial"/>
                <a:ea typeface="黑体" pitchFamily="2" charset="-122"/>
              </a:rPr>
              <a:t>通信子网之间</a:t>
            </a:r>
            <a:r>
              <a:rPr lang="en-US" altLang="en-US" sz="2800">
                <a:latin typeface="Arial"/>
                <a:ea typeface="黑体" pitchFamily="2" charset="-122"/>
              </a:rPr>
              <a:t>的接口，实现</a:t>
            </a:r>
            <a:r>
              <a:rPr lang="en-US" altLang="en-US" sz="2800">
                <a:solidFill>
                  <a:srgbClr val="0033CC"/>
                </a:solidFill>
                <a:latin typeface="Arial"/>
                <a:ea typeface="黑体" pitchFamily="2" charset="-122"/>
              </a:rPr>
              <a:t>端系统</a:t>
            </a:r>
            <a:r>
              <a:rPr lang="en-US" altLang="en-US" sz="2800">
                <a:latin typeface="Arial"/>
                <a:ea typeface="黑体" pitchFamily="2" charset="-122"/>
              </a:rPr>
              <a:t>与其相连的</a:t>
            </a:r>
            <a:r>
              <a:rPr lang="en-US" altLang="en-US" sz="2800">
                <a:solidFill>
                  <a:srgbClr val="0033CC"/>
                </a:solidFill>
                <a:latin typeface="Arial"/>
                <a:ea typeface="黑体" pitchFamily="2" charset="-122"/>
              </a:rPr>
              <a:t>网络</a:t>
            </a:r>
            <a:r>
              <a:rPr lang="en-US" altLang="en-US" sz="2800">
                <a:latin typeface="Arial"/>
                <a:ea typeface="黑体" pitchFamily="2" charset="-122"/>
              </a:rPr>
              <a:t>进行数据交换。</a:t>
            </a:r>
            <a:endParaRPr lang="en-US" altLang="en-US" sz="2800">
              <a:latin typeface="Arial"/>
              <a:ea typeface="黑体" pitchFamily="2" charset="-122"/>
            </a:endParaRPr>
          </a:p>
        </p:txBody>
      </p:sp>
      <p:sp>
        <p:nvSpPr>
          <p:cNvPr id="9221" name="TextBox 9220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网络协议栈基本概念共29页，您现在浏览的是第4页!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灯片编号占位符 5"/>
          <p:cNvSpPr/>
          <p:nvPr/>
        </p:nvSpPr>
        <p:spPr>
          <a:xfrm>
            <a:off x="7772400" y="6248400"/>
            <a:ext cx="685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 algn="r" eaLnBrk="1" hangingPunct="1"/>
            <a:fld id="{9261ECC1-A8E8-4613-A0F4-239549F18D67}" type="slidenum">
              <a:rPr lang="en-US" altLang="en-US" sz="1800"/>
              <a:t>5</a:t>
            </a:fld>
            <a:endParaRPr lang="en-US" altLang="en-US" sz="1800"/>
          </a:p>
        </p:txBody>
      </p:sp>
      <p:sp>
        <p:nvSpPr>
          <p:cNvPr id="11267" name="Rectangle 2"/>
          <p:cNvSpPr/>
          <p:nvPr>
            <p:ph type="title" idx="4294967295"/>
          </p:nvPr>
        </p:nvSpPr>
        <p:spPr>
          <a:xfrm>
            <a:off x="1023938" y="195262"/>
            <a:ext cx="7162800" cy="9144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anchor="ctr" anchorCtr="0"/>
          <a:lstStyle>
            <a:lvl1pPr marL="0" indent="0" algn="l" defTabSz="9144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600" b="0" i="0" u="none" baseline="0">
                <a:solidFill>
                  <a:schemeClr val="accent2"/>
                </a:solidFill>
                <a:latin typeface="Times New Roman" pitchFamily="2" charset="0"/>
                <a:ea typeface="宋体" charset="-122"/>
              </a:defRPr>
            </a:lvl1pPr>
          </a:lstStyle>
          <a:p>
            <a:pPr lvl="0" eaLnBrk="1" hangingPunct="1"/>
            <a:r>
              <a:rPr lang="en-US" altLang="en-US" sz="3200">
                <a:latin typeface="Arial"/>
                <a:ea typeface="黑体" pitchFamily="2" charset="-122"/>
              </a:rPr>
              <a:t>1.5.3  若干重要概念(续20)</a:t>
            </a:r>
            <a:endParaRPr lang="en-US" altLang="en-US" sz="3200">
              <a:latin typeface="Arial"/>
              <a:ea typeface="黑体" pitchFamily="2" charset="-122"/>
            </a:endParaRPr>
          </a:p>
        </p:txBody>
      </p:sp>
      <p:sp>
        <p:nvSpPr>
          <p:cNvPr id="11268" name="Rectangle 3"/>
          <p:cNvSpPr/>
          <p:nvPr>
            <p:ph type="body" idx="4294967295"/>
          </p:nvPr>
        </p:nvSpPr>
        <p:spPr>
          <a:xfrm>
            <a:off x="400050" y="1295400"/>
            <a:ext cx="8275638" cy="48006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anchor="t" anchorCtr="0"/>
          <a:lstStyle>
            <a:lvl1pPr marL="342900" indent="-342900" algn="l" defTabSz="9144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charset="2"/>
              <a:buChar char="q"/>
              <a:defRPr lang="zh-CN" altLang="en-US" sz="32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742950" indent="-285750" algn="l" defTabSz="9144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Tx/>
              <a:buFontTx/>
              <a:buChar char="o"/>
              <a:defRPr lang="zh-CN" altLang="en-US" sz="28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1143000" indent="-228600" algn="l" defTabSz="9144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600200" indent="-228600" algn="l" defTabSz="9144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2057400" indent="-228600" algn="l" defTabSz="9144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 lvl="0" eaLnBrk="1" hangingPunct="1">
              <a:buNone/>
            </a:pPr>
            <a:r>
              <a:rPr lang="en-US" altLang="en-US">
                <a:solidFill>
                  <a:schemeClr val="accent2"/>
                </a:solidFill>
                <a:latin typeface="Arial"/>
                <a:ea typeface="黑体" pitchFamily="2" charset="-122"/>
              </a:rPr>
              <a:t>2、实体、协议、服务和服务访问点</a:t>
            </a:r>
            <a:endParaRPr lang="en-US" altLang="en-US">
              <a:solidFill>
                <a:schemeClr val="accent2"/>
              </a:solidFill>
              <a:latin typeface="Arial"/>
              <a:ea typeface="黑体" pitchFamily="2" charset="-122"/>
            </a:endParaRPr>
          </a:p>
          <a:p>
            <a:pPr lvl="0" eaLnBrk="1" hangingPunct="1"/>
            <a:r>
              <a:rPr lang="en-US" altLang="en-US" sz="2800">
                <a:solidFill>
                  <a:srgbClr val="FF0000"/>
                </a:solidFill>
                <a:latin typeface="Arial"/>
                <a:ea typeface="黑体" pitchFamily="2" charset="-122"/>
              </a:rPr>
              <a:t>实体</a:t>
            </a:r>
            <a:r>
              <a:rPr lang="en-US" altLang="en-US" sz="2800">
                <a:latin typeface="Arial"/>
                <a:ea typeface="黑体" pitchFamily="2" charset="-122"/>
              </a:rPr>
              <a:t>(entity) 指任何可发送或接收信息的硬件或软件</a:t>
            </a:r>
            <a:r>
              <a:rPr lang="en-US" altLang="en-US" sz="2800">
                <a:solidFill>
                  <a:srgbClr val="0000FF"/>
                </a:solidFill>
                <a:latin typeface="Arial"/>
                <a:ea typeface="黑体" pitchFamily="2" charset="-122"/>
              </a:rPr>
              <a:t>进程</a:t>
            </a:r>
            <a:r>
              <a:rPr lang="en-US" altLang="en-US" sz="2800">
                <a:latin typeface="Arial"/>
                <a:ea typeface="黑体" pitchFamily="2" charset="-122"/>
              </a:rPr>
              <a:t>。实体通常指一个特定的软件模块。 </a:t>
            </a:r>
            <a:endParaRPr lang="en-US" altLang="en-US" sz="2800">
              <a:latin typeface="Arial"/>
              <a:ea typeface="黑体" pitchFamily="2" charset="-122"/>
            </a:endParaRPr>
          </a:p>
          <a:p>
            <a:pPr lvl="0" eaLnBrk="1" hangingPunct="1"/>
            <a:r>
              <a:rPr lang="en-US" altLang="en-US" sz="2800">
                <a:solidFill>
                  <a:srgbClr val="FF0000"/>
                </a:solidFill>
                <a:latin typeface="Arial"/>
                <a:ea typeface="黑体" pitchFamily="2" charset="-122"/>
              </a:rPr>
              <a:t>协议</a:t>
            </a:r>
            <a:r>
              <a:rPr lang="en-US" altLang="en-US" sz="2800">
                <a:latin typeface="Arial"/>
                <a:ea typeface="黑体" pitchFamily="2" charset="-122"/>
              </a:rPr>
              <a:t>(protocol)是控制</a:t>
            </a:r>
            <a:r>
              <a:rPr lang="en-US" altLang="en-US" sz="2800">
                <a:solidFill>
                  <a:srgbClr val="FF0000"/>
                </a:solidFill>
                <a:latin typeface="Arial"/>
                <a:ea typeface="黑体" pitchFamily="2" charset="-122"/>
              </a:rPr>
              <a:t>两个对等实体</a:t>
            </a:r>
            <a:r>
              <a:rPr lang="en-US" altLang="en-US" sz="2800">
                <a:latin typeface="Arial"/>
                <a:ea typeface="黑体" pitchFamily="2" charset="-122"/>
              </a:rPr>
              <a:t>进行通信的</a:t>
            </a:r>
            <a:r>
              <a:rPr lang="en-US" altLang="en-US" sz="2800">
                <a:solidFill>
                  <a:srgbClr val="0000FF"/>
                </a:solidFill>
                <a:latin typeface="Arial"/>
                <a:ea typeface="黑体" pitchFamily="2" charset="-122"/>
              </a:rPr>
              <a:t>规则</a:t>
            </a:r>
            <a:r>
              <a:rPr lang="en-US" altLang="en-US" sz="2800">
                <a:latin typeface="Arial"/>
                <a:ea typeface="黑体" pitchFamily="2" charset="-122"/>
              </a:rPr>
              <a:t>的集合。协议的</a:t>
            </a:r>
            <a:r>
              <a:rPr lang="en-US" altLang="en-US" sz="2800">
                <a:solidFill>
                  <a:srgbClr val="FF0000"/>
                </a:solidFill>
                <a:latin typeface="Arial"/>
                <a:ea typeface="黑体" pitchFamily="2" charset="-122"/>
              </a:rPr>
              <a:t>语法</a:t>
            </a:r>
            <a:r>
              <a:rPr lang="en-US" altLang="en-US" sz="2800">
                <a:latin typeface="Arial"/>
                <a:ea typeface="黑体" pitchFamily="2" charset="-122"/>
              </a:rPr>
              <a:t>定义了所交换信息的结构或格式；协议的</a:t>
            </a:r>
            <a:r>
              <a:rPr lang="en-US" altLang="en-US" sz="2800">
                <a:solidFill>
                  <a:srgbClr val="FF0000"/>
                </a:solidFill>
                <a:latin typeface="Arial"/>
                <a:ea typeface="黑体" pitchFamily="2" charset="-122"/>
              </a:rPr>
              <a:t>语义</a:t>
            </a:r>
            <a:r>
              <a:rPr lang="en-US" altLang="en-US" sz="2800">
                <a:latin typeface="Arial"/>
                <a:ea typeface="黑体" pitchFamily="2" charset="-122"/>
              </a:rPr>
              <a:t>定义了源端和目的端所要完成的操作。 </a:t>
            </a:r>
            <a:endParaRPr lang="en-US" altLang="en-US" sz="2800">
              <a:latin typeface="Arial"/>
              <a:ea typeface="黑体" pitchFamily="2" charset="-122"/>
            </a:endParaRPr>
          </a:p>
          <a:p>
            <a:pPr lvl="0" eaLnBrk="1" hangingPunct="1"/>
            <a:r>
              <a:rPr lang="en-US" altLang="en-US" sz="2400">
                <a:latin typeface="Arial"/>
                <a:ea typeface="黑体" pitchFamily="2" charset="-122"/>
              </a:rPr>
              <a:t>在协议的控制下，两个对等实体间的通信使得本层能够</a:t>
            </a:r>
            <a:r>
              <a:rPr lang="en-US" altLang="en-US" sz="2400">
                <a:solidFill>
                  <a:srgbClr val="FF0000"/>
                </a:solidFill>
                <a:latin typeface="Arial"/>
                <a:ea typeface="黑体" pitchFamily="2" charset="-122"/>
              </a:rPr>
              <a:t>向上一层提供服务</a:t>
            </a:r>
            <a:r>
              <a:rPr lang="en-US" altLang="en-US" sz="2400">
                <a:latin typeface="Arial"/>
                <a:ea typeface="黑体" pitchFamily="2" charset="-122"/>
              </a:rPr>
              <a:t>。</a:t>
            </a:r>
            <a:endParaRPr lang="en-US" altLang="en-US" sz="2400">
              <a:latin typeface="Arial"/>
              <a:ea typeface="黑体" pitchFamily="2" charset="-122"/>
            </a:endParaRPr>
          </a:p>
          <a:p>
            <a:pPr lvl="0" eaLnBrk="1" hangingPunct="1"/>
            <a:r>
              <a:rPr lang="en-US" altLang="en-US" sz="2400">
                <a:latin typeface="Arial"/>
                <a:ea typeface="黑体" pitchFamily="2" charset="-122"/>
              </a:rPr>
              <a:t>要实现本层协议，还需要使用</a:t>
            </a:r>
            <a:r>
              <a:rPr lang="en-US" altLang="en-US" sz="2400">
                <a:solidFill>
                  <a:srgbClr val="FF0000"/>
                </a:solidFill>
                <a:latin typeface="Arial"/>
                <a:ea typeface="黑体" pitchFamily="2" charset="-122"/>
              </a:rPr>
              <a:t>下层</a:t>
            </a:r>
            <a:r>
              <a:rPr lang="en-US" altLang="en-US" sz="2400">
                <a:latin typeface="Arial"/>
                <a:ea typeface="黑体" pitchFamily="2" charset="-122"/>
              </a:rPr>
              <a:t>所提供的服务。</a:t>
            </a:r>
            <a:endParaRPr lang="en-US" altLang="en-US" sz="2400">
              <a:latin typeface="Arial"/>
              <a:ea typeface="黑体" pitchFamily="2" charset="-122"/>
            </a:endParaRPr>
          </a:p>
        </p:txBody>
      </p:sp>
      <p:sp>
        <p:nvSpPr>
          <p:cNvPr id="11269" name="TextBox 11268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网络协议栈基本概念共29页，您现在浏览的是第5页!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4" name="灯片编号占位符 5"/>
          <p:cNvSpPr/>
          <p:nvPr/>
        </p:nvSpPr>
        <p:spPr>
          <a:xfrm>
            <a:off x="7772400" y="6248400"/>
            <a:ext cx="685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 algn="r" eaLnBrk="1" hangingPunct="1"/>
            <a:fld id="{4A5B15A9-DB1F-4B4B-A92E-F6A0D81AEBFB}" type="slidenum">
              <a:rPr lang="en-US" altLang="en-US" sz="1800"/>
              <a:t>6</a:t>
            </a:fld>
            <a:endParaRPr lang="en-US" altLang="en-US" sz="1800"/>
          </a:p>
        </p:txBody>
      </p:sp>
      <p:sp>
        <p:nvSpPr>
          <p:cNvPr id="13315" name="Rectangle 2"/>
          <p:cNvSpPr/>
          <p:nvPr>
            <p:ph type="title" idx="4294967295"/>
          </p:nvPr>
        </p:nvSpPr>
        <p:spPr>
          <a:xfrm>
            <a:off x="1023938" y="195262"/>
            <a:ext cx="7162800" cy="785812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anchor="ctr" anchorCtr="0"/>
          <a:lstStyle>
            <a:lvl1pPr marL="0" indent="0" algn="l" defTabSz="9144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600" b="0" i="0" u="none" baseline="0">
                <a:solidFill>
                  <a:schemeClr val="accent2"/>
                </a:solidFill>
                <a:latin typeface="Times New Roman" pitchFamily="2" charset="0"/>
                <a:ea typeface="宋体" charset="-122"/>
              </a:defRPr>
            </a:lvl1pPr>
          </a:lstStyle>
          <a:p>
            <a:pPr lvl="0" eaLnBrk="1" hangingPunct="1"/>
            <a:r>
              <a:rPr lang="en-US" altLang="en-US" sz="3200">
                <a:latin typeface="Arial"/>
                <a:ea typeface="黑体" pitchFamily="2" charset="-122"/>
              </a:rPr>
              <a:t>1.5.3  若干重要概念(续22)</a:t>
            </a:r>
            <a:endParaRPr lang="en-US" altLang="en-US" sz="3200">
              <a:latin typeface="Arial"/>
              <a:ea typeface="黑体" pitchFamily="2" charset="-122"/>
            </a:endParaRPr>
          </a:p>
        </p:txBody>
      </p:sp>
      <p:sp>
        <p:nvSpPr>
          <p:cNvPr id="13316" name="Rectangle 3"/>
          <p:cNvSpPr/>
          <p:nvPr>
            <p:ph type="body" idx="4294967295"/>
          </p:nvPr>
        </p:nvSpPr>
        <p:spPr>
          <a:xfrm>
            <a:off x="611188" y="1295400"/>
            <a:ext cx="8050212" cy="5229225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anchor="t" anchorCtr="0"/>
          <a:lstStyle>
            <a:lvl1pPr marL="342900" indent="-342900" algn="l" defTabSz="9144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charset="2"/>
              <a:buChar char="q"/>
              <a:defRPr lang="zh-CN" altLang="en-US" sz="32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742950" indent="-285750" algn="l" defTabSz="9144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Tx/>
              <a:buFontTx/>
              <a:buChar char="o"/>
              <a:defRPr lang="zh-CN" altLang="en-US" sz="28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1143000" indent="-228600" algn="l" defTabSz="9144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600200" indent="-228600" algn="l" defTabSz="9144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2057400" indent="-228600" algn="l" defTabSz="9144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 lvl="0" eaLnBrk="1" hangingPunct="1">
              <a:lnSpc>
                <a:spcPct val="90000"/>
              </a:lnSpc>
              <a:buNone/>
            </a:pPr>
            <a:r>
              <a:rPr lang="en-US" altLang="en-US">
                <a:solidFill>
                  <a:schemeClr val="accent2"/>
                </a:solidFill>
                <a:latin typeface="Arial"/>
                <a:ea typeface="黑体" pitchFamily="2" charset="-122"/>
              </a:rPr>
              <a:t>2、实体、协议、服务和服务访问点(续2)</a:t>
            </a:r>
            <a:endParaRPr lang="en-US" altLang="en-US">
              <a:solidFill>
                <a:schemeClr val="accent2"/>
              </a:solidFill>
              <a:latin typeface="Arial"/>
              <a:ea typeface="黑体" pitchFamily="2" charset="-122"/>
            </a:endParaRPr>
          </a:p>
          <a:p>
            <a:pPr lvl="0" eaLnBrk="1" hangingPunct="1">
              <a:lnSpc>
                <a:spcPct val="90000"/>
              </a:lnSpc>
            </a:pPr>
            <a:r>
              <a:rPr lang="en-US" altLang="en-US" sz="2800">
                <a:solidFill>
                  <a:srgbClr val="FF0000"/>
                </a:solidFill>
                <a:ea typeface="黑体" pitchFamily="2" charset="-122"/>
              </a:rPr>
              <a:t>服务</a:t>
            </a:r>
            <a:r>
              <a:rPr lang="en-US" altLang="en-US" sz="2800">
                <a:latin typeface="Arial"/>
                <a:ea typeface="黑体" pitchFamily="2" charset="-122"/>
              </a:rPr>
              <a:t>(service)指同一开放系统中某一层向它的上一层提供的操作，但不涉及这些操作的具体实现。</a:t>
            </a:r>
            <a:endParaRPr lang="en-US" altLang="en-US" sz="2800">
              <a:latin typeface="Arial"/>
              <a:ea typeface="黑体" pitchFamily="2" charset="-122"/>
            </a:endParaRPr>
          </a:p>
          <a:p>
            <a:pPr lvl="0" eaLnBrk="1" hangingPunct="1">
              <a:lnSpc>
                <a:spcPct val="90000"/>
              </a:lnSpc>
            </a:pPr>
            <a:r>
              <a:rPr lang="en-US" altLang="en-US" sz="2800">
                <a:latin typeface="Arial"/>
                <a:ea typeface="黑体" pitchFamily="2" charset="-122"/>
              </a:rPr>
              <a:t>协议和服务是两种截然不同的概念。协议是不同开放系统的对等实体之间进行虚通信所必须遵守的规定。服务是下一层向本层通过层间接口提供的</a:t>
            </a:r>
            <a:r>
              <a:rPr lang="en-US" altLang="en-US" sz="2800">
                <a:ea typeface="黑体" pitchFamily="2" charset="-122"/>
              </a:rPr>
              <a:t>“</a:t>
            </a:r>
            <a:r>
              <a:rPr lang="en-US" altLang="en-US" sz="2800">
                <a:latin typeface="Arial"/>
                <a:ea typeface="黑体" pitchFamily="2" charset="-122"/>
              </a:rPr>
              <a:t>看得见</a:t>
            </a:r>
            <a:r>
              <a:rPr lang="en-US" altLang="en-US" sz="2800">
                <a:ea typeface="黑体" pitchFamily="2" charset="-122"/>
              </a:rPr>
              <a:t>”</a:t>
            </a:r>
            <a:r>
              <a:rPr lang="en-US" altLang="en-US" sz="2800">
                <a:latin typeface="Arial"/>
                <a:ea typeface="黑体" pitchFamily="2" charset="-122"/>
              </a:rPr>
              <a:t>的功能。本层的服务用户只能看见服务而无法看见下面的协议。亦即下面的协议对上面的服务用户是</a:t>
            </a:r>
            <a:r>
              <a:rPr lang="en-US" altLang="en-US" sz="2800">
                <a:solidFill>
                  <a:srgbClr val="FF0000"/>
                </a:solidFill>
                <a:latin typeface="Arial"/>
                <a:ea typeface="黑体" pitchFamily="2" charset="-122"/>
              </a:rPr>
              <a:t>透明</a:t>
            </a:r>
            <a:r>
              <a:rPr lang="en-US" altLang="en-US" sz="2800">
                <a:latin typeface="Arial"/>
                <a:ea typeface="黑体" pitchFamily="2" charset="-122"/>
              </a:rPr>
              <a:t>的。</a:t>
            </a:r>
            <a:endParaRPr lang="en-US" altLang="en-US" sz="2800">
              <a:latin typeface="Arial"/>
              <a:ea typeface="黑体" pitchFamily="2" charset="-122"/>
            </a:endParaRPr>
          </a:p>
          <a:p>
            <a:pPr lvl="0" eaLnBrk="1" hangingPunct="1">
              <a:lnSpc>
                <a:spcPct val="90000"/>
              </a:lnSpc>
            </a:pPr>
            <a:r>
              <a:rPr lang="en-US" altLang="en-US" sz="2800">
                <a:latin typeface="Arial"/>
                <a:ea typeface="黑体" pitchFamily="2" charset="-122"/>
              </a:rPr>
              <a:t>协议是“</a:t>
            </a:r>
            <a:r>
              <a:rPr lang="en-US" altLang="en-US" sz="2800">
                <a:solidFill>
                  <a:srgbClr val="FF0000"/>
                </a:solidFill>
                <a:latin typeface="Arial"/>
                <a:ea typeface="黑体" pitchFamily="2" charset="-122"/>
              </a:rPr>
              <a:t>水平的</a:t>
            </a:r>
            <a:r>
              <a:rPr lang="en-US" altLang="en-US" sz="2800">
                <a:latin typeface="Arial"/>
                <a:ea typeface="黑体" pitchFamily="2" charset="-122"/>
              </a:rPr>
              <a:t>”，即协议是控制对等实体之间通信的规则。服务是“</a:t>
            </a:r>
            <a:r>
              <a:rPr lang="en-US" altLang="en-US" sz="2800">
                <a:solidFill>
                  <a:srgbClr val="FF0000"/>
                </a:solidFill>
                <a:latin typeface="Arial"/>
                <a:ea typeface="黑体" pitchFamily="2" charset="-122"/>
              </a:rPr>
              <a:t>垂直的</a:t>
            </a:r>
            <a:r>
              <a:rPr lang="en-US" altLang="en-US" sz="2800">
                <a:latin typeface="Arial"/>
                <a:ea typeface="黑体" pitchFamily="2" charset="-122"/>
              </a:rPr>
              <a:t>”，即服务是由下层向上层通过层间接口提供的。</a:t>
            </a:r>
            <a:endParaRPr lang="en-US" altLang="en-US" sz="2800">
              <a:latin typeface="Arial"/>
              <a:ea typeface="黑体" pitchFamily="2" charset="-122"/>
            </a:endParaRPr>
          </a:p>
        </p:txBody>
      </p:sp>
      <p:sp>
        <p:nvSpPr>
          <p:cNvPr id="13317" name="TextBox 13316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网络协议栈基本概念共29页，您现在浏览的是第6页!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2" name="灯片编号占位符 5"/>
          <p:cNvSpPr/>
          <p:nvPr/>
        </p:nvSpPr>
        <p:spPr>
          <a:xfrm>
            <a:off x="7772400" y="6248400"/>
            <a:ext cx="685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 algn="r" eaLnBrk="1" hangingPunct="1"/>
            <a:fld id="{2A05D98F-9156-4AEB-B937-434CEFEAC60C}" type="slidenum">
              <a:rPr lang="en-US" altLang="en-US" sz="1800"/>
              <a:t>7</a:t>
            </a:fld>
            <a:endParaRPr lang="en-US" altLang="en-US" sz="1800"/>
          </a:p>
        </p:txBody>
      </p:sp>
      <p:sp>
        <p:nvSpPr>
          <p:cNvPr id="15363" name="Rectangle 2"/>
          <p:cNvSpPr/>
          <p:nvPr>
            <p:ph type="title" idx="4294967295"/>
          </p:nvPr>
        </p:nvSpPr>
        <p:spPr>
          <a:xfrm>
            <a:off x="1023938" y="195262"/>
            <a:ext cx="7162800" cy="785812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anchor="ctr" anchorCtr="0"/>
          <a:lstStyle>
            <a:lvl1pPr marL="0" indent="0" algn="l" defTabSz="9144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600" b="0" i="0" u="none" baseline="0">
                <a:solidFill>
                  <a:schemeClr val="accent2"/>
                </a:solidFill>
                <a:latin typeface="Times New Roman" pitchFamily="2" charset="0"/>
                <a:ea typeface="宋体" charset="-122"/>
              </a:defRPr>
            </a:lvl1pPr>
          </a:lstStyle>
          <a:p>
            <a:pPr lvl="0" eaLnBrk="1" hangingPunct="1"/>
            <a:r>
              <a:rPr lang="en-US" altLang="en-US" sz="3200">
                <a:latin typeface="Arial"/>
                <a:ea typeface="黑体" pitchFamily="2" charset="-122"/>
              </a:rPr>
              <a:t>1.5.3  若干重要概念(续24)</a:t>
            </a:r>
            <a:endParaRPr lang="en-US" altLang="en-US" sz="3200">
              <a:latin typeface="Arial"/>
              <a:ea typeface="黑体" pitchFamily="2" charset="-122"/>
            </a:endParaRPr>
          </a:p>
        </p:txBody>
      </p:sp>
      <p:sp>
        <p:nvSpPr>
          <p:cNvPr id="15364" name="Rectangle 4"/>
          <p:cNvSpPr/>
          <p:nvPr/>
        </p:nvSpPr>
        <p:spPr>
          <a:xfrm>
            <a:off x="539750" y="1268412"/>
            <a:ext cx="8121650" cy="9810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marL="0" lvl="0" indent="0" algn="l" eaLnBrk="1" hangingPunct="1"/>
            <a:r>
              <a:rPr lang="en-US" altLang="en-US" sz="3200">
                <a:solidFill>
                  <a:schemeClr val="accent2"/>
                </a:solidFill>
                <a:latin typeface="Arial"/>
                <a:ea typeface="黑体" pitchFamily="2" charset="-122"/>
              </a:rPr>
              <a:t>2</a:t>
            </a:r>
            <a:r>
              <a:rPr lang="zh-CN" altLang="en-US" sz="3200">
                <a:solidFill>
                  <a:schemeClr val="accent2"/>
                </a:solidFill>
                <a:latin typeface="Arial"/>
                <a:ea typeface="黑体" pitchFamily="2" charset="-122"/>
              </a:rPr>
              <a:t>、实体、协议、服务和服务访问点</a:t>
            </a:r>
            <a:r>
              <a:rPr lang="en-US" altLang="en-US" sz="3200">
                <a:solidFill>
                  <a:schemeClr val="accent2"/>
                </a:solidFill>
                <a:latin typeface="Arial"/>
                <a:ea typeface="黑体" pitchFamily="2" charset="-122"/>
              </a:rPr>
              <a:t>(</a:t>
            </a:r>
            <a:r>
              <a:rPr lang="zh-CN" altLang="en-US" sz="3200">
                <a:solidFill>
                  <a:schemeClr val="accent2"/>
                </a:solidFill>
                <a:latin typeface="Arial"/>
                <a:ea typeface="黑体" pitchFamily="2" charset="-122"/>
              </a:rPr>
              <a:t>续</a:t>
            </a:r>
            <a:r>
              <a:rPr lang="en-US" altLang="en-US" sz="3200">
                <a:solidFill>
                  <a:schemeClr val="accent2"/>
                </a:solidFill>
                <a:latin typeface="Arial"/>
                <a:ea typeface="黑体" pitchFamily="2" charset="-122"/>
              </a:rPr>
              <a:t>4)</a:t>
            </a:r>
            <a:endParaRPr lang="en-US" altLang="en-US" sz="3200">
              <a:solidFill>
                <a:schemeClr val="accent2"/>
              </a:solidFill>
              <a:latin typeface="Arial"/>
              <a:ea typeface="黑体" pitchFamily="2" charset="-122"/>
            </a:endParaRPr>
          </a:p>
          <a:p>
            <a:pPr marL="0" lvl="0" indent="0" algn="l" eaLnBrk="1" hangingPunct="1"/>
            <a:r>
              <a:rPr lang="zh-CN" altLang="en-US" sz="2800">
                <a:solidFill>
                  <a:schemeClr val="accent2"/>
                </a:solidFill>
                <a:latin typeface="Arial"/>
                <a:ea typeface="黑体" pitchFamily="2" charset="-122"/>
              </a:rPr>
              <a:t>                     相邻两层之间的关系</a:t>
            </a:r>
            <a:endParaRPr lang="zh-CN" altLang="en-US" sz="2800">
              <a:solidFill>
                <a:schemeClr val="accent2"/>
              </a:solidFill>
              <a:latin typeface="Arial"/>
              <a:ea typeface="黑体" pitchFamily="2" charset="-122"/>
            </a:endParaRPr>
          </a:p>
        </p:txBody>
      </p:sp>
      <p:grpSp>
        <p:nvGrpSpPr>
          <p:cNvPr id="15365" name=""/>
          <p:cNvGrpSpPr/>
          <p:nvPr/>
        </p:nvGrpSpPr>
        <p:grpSpPr>
          <a:xfrm>
            <a:off x="179388" y="2565400"/>
            <a:ext cx="8775700" cy="3775075"/>
            <a:chExt cx="5528" cy="2378"/>
          </a:xfrm>
        </p:grpSpPr>
        <p:sp>
          <p:nvSpPr>
            <p:cNvPr id="15366" name="Rectangle 6"/>
            <p:cNvSpPr/>
            <p:nvPr/>
          </p:nvSpPr>
          <p:spPr>
            <a:xfrm>
              <a:off x="0" y="890"/>
              <a:ext cx="5528" cy="1488"/>
            </a:xfrm>
            <a:prstGeom prst="rect">
              <a:avLst/>
            </a:prstGeom>
            <a:solidFill>
              <a:srgbClr val="FFFF99"/>
            </a:solidFill>
            <a:ln>
              <a:noFill/>
              <a:miter lim="800000"/>
            </a:ln>
          </p:spPr>
          <p:txBody>
            <a:bodyPr wrap="none" anchor="ctr" anchorCtr="0"/>
            <a:lstStyle>
              <a:defPPr algn="l" eaLnBrk="1" hangingPunct="1">
                <a:defRPr lang="zh-CN"/>
              </a:defPPr>
              <a:lvl1pPr marL="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1pPr>
              <a:lvl2pPr marL="4572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2pPr>
              <a:lvl3pPr marL="9144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3pPr>
              <a:lvl4pPr marL="13716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4pPr>
              <a:lvl5pPr marL="18288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5pPr>
            </a:lstStyle>
            <a:p>
              <a:pPr marL="0" lvl="0" indent="0" eaLnBrk="1" hangingPunct="1"/>
              <a:endParaRPr lang="zh-CN" altLang="en-US"/>
            </a:p>
          </p:txBody>
        </p:sp>
        <p:grpSp>
          <p:nvGrpSpPr>
            <p:cNvPr id="15367" name=""/>
            <p:cNvGrpSpPr/>
            <p:nvPr/>
          </p:nvGrpSpPr>
          <p:grpSpPr>
            <a:xfrm>
              <a:off x="1832" y="50"/>
              <a:ext cx="1619" cy="250"/>
              <a:chExt cx="1619" cy="250"/>
            </a:xfrm>
          </p:grpSpPr>
          <p:cxnSp>
            <p:nvCxnSpPr>
              <p:cNvPr id="15368" name="Line 8"/>
              <p:cNvCxnSpPr/>
              <p:nvPr/>
            </p:nvCxnSpPr>
            <p:spPr>
              <a:xfrm>
                <a:off x="0" y="118"/>
                <a:ext cx="1619" cy="0"/>
              </a:xfrm>
              <a:prstGeom prst="line">
                <a:avLst/>
              </a:prstGeom>
              <a:noFill/>
              <a:ln w="28575" cmpd="sng">
                <a:solidFill>
                  <a:srgbClr val="333399"/>
                </a:solidFill>
                <a:prstDash val="dash"/>
                <a:miter lim="800000"/>
                <a:headEnd type="triangle" len="lg"/>
                <a:tailEnd type="triangle" len="lg"/>
              </a:ln>
            </p:spPr>
          </p:cxnSp>
          <p:sp>
            <p:nvSpPr>
              <p:cNvPr id="15369" name="Text Box 9"/>
              <p:cNvSpPr/>
              <p:nvPr/>
            </p:nvSpPr>
            <p:spPr>
              <a:xfrm>
                <a:off x="548" y="0"/>
                <a:ext cx="480" cy="250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  <a:miter lim="800000"/>
              </a:ln>
            </p:spPr>
            <p:txBody>
              <a:bodyPr wrap="none">
                <a:spAutoFit/>
              </a:bodyPr>
              <a:lstStyle>
                <a:defPPr algn="l" eaLnBrk="1" hangingPunct="1">
                  <a:defRPr lang="zh-CN"/>
                </a:defPPr>
                <a:lvl1pPr marL="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1pPr>
                <a:lvl2pPr marL="4572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2pPr>
                <a:lvl3pPr marL="9144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3pPr>
                <a:lvl4pPr marL="13716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4pPr>
                <a:lvl5pPr marL="18288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5pPr>
              </a:lstStyle>
              <a:p>
                <a:pPr marL="0" lvl="0" indent="0" algn="l" eaLnBrk="1" hangingPunct="1"/>
                <a:r>
                  <a:rPr lang="zh-CN" altLang="en-US" sz="2000">
                    <a:solidFill>
                      <a:srgbClr val="333399"/>
                    </a:solidFill>
                    <a:latin typeface="Arial"/>
                    <a:ea typeface="黑体" pitchFamily="2" charset="-122"/>
                  </a:rPr>
                  <a:t>协 议</a:t>
                </a:r>
                <a:endParaRPr lang="zh-CN" altLang="en-US" sz="2000">
                  <a:solidFill>
                    <a:srgbClr val="333399"/>
                  </a:solidFill>
                  <a:latin typeface="Arial"/>
                  <a:ea typeface="黑体" pitchFamily="2" charset="-122"/>
                </a:endParaRPr>
              </a:p>
            </p:txBody>
          </p:sp>
        </p:grpSp>
        <p:grpSp>
          <p:nvGrpSpPr>
            <p:cNvPr id="15370" name=""/>
            <p:cNvGrpSpPr/>
            <p:nvPr/>
          </p:nvGrpSpPr>
          <p:grpSpPr>
            <a:xfrm>
              <a:off x="1310" y="383"/>
              <a:ext cx="2611" cy="1035"/>
              <a:chExt cx="2611" cy="1035"/>
            </a:xfrm>
          </p:grpSpPr>
          <p:sp>
            <p:nvSpPr>
              <p:cNvPr id="15371" name="Text Box 11"/>
              <p:cNvSpPr/>
              <p:nvPr/>
            </p:nvSpPr>
            <p:spPr>
              <a:xfrm>
                <a:off x="52" y="257"/>
                <a:ext cx="756" cy="250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  <a:miter lim="800000"/>
              </a:ln>
            </p:spPr>
            <p:txBody>
              <a:bodyPr wrap="none">
                <a:spAutoFit/>
              </a:bodyPr>
              <a:lstStyle>
                <a:defPPr algn="l" eaLnBrk="1" hangingPunct="1">
                  <a:defRPr lang="zh-CN"/>
                </a:defPPr>
                <a:lvl1pPr marL="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1pPr>
                <a:lvl2pPr marL="4572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2pPr>
                <a:lvl3pPr marL="9144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3pPr>
                <a:lvl4pPr marL="13716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4pPr>
                <a:lvl5pPr marL="18288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5pPr>
              </a:lstStyle>
              <a:p>
                <a:pPr marL="0" lvl="0" indent="0" algn="l" eaLnBrk="1" hangingPunct="1"/>
                <a:r>
                  <a:rPr lang="zh-CN" altLang="en-US" sz="2000">
                    <a:solidFill>
                      <a:srgbClr val="333399"/>
                    </a:solidFill>
                    <a:latin typeface="Arial"/>
                    <a:ea typeface="黑体" pitchFamily="2" charset="-122"/>
                  </a:rPr>
                  <a:t>交换原语</a:t>
                </a:r>
                <a:endParaRPr lang="zh-CN" altLang="en-US" sz="2000">
                  <a:solidFill>
                    <a:srgbClr val="333399"/>
                  </a:solidFill>
                  <a:latin typeface="Arial"/>
                  <a:ea typeface="黑体" pitchFamily="2" charset="-122"/>
                </a:endParaRPr>
              </a:p>
            </p:txBody>
          </p:sp>
          <p:sp>
            <p:nvSpPr>
              <p:cNvPr id="15372" name="AutoShape 12"/>
              <p:cNvSpPr/>
              <p:nvPr/>
            </p:nvSpPr>
            <p:spPr>
              <a:xfrm>
                <a:off x="0" y="0"/>
                <a:ext cx="102" cy="1035"/>
              </a:xfrm>
              <a:prstGeom prst="upDownArrow">
                <a:avLst>
                  <a:gd name="adj1" fmla="val 50000"/>
                  <a:gd name="adj2" fmla="val 202941"/>
                </a:avLst>
              </a:prstGeom>
              <a:solidFill>
                <a:schemeClr val="accent1"/>
              </a:solidFill>
              <a:ln w="28575" cmpd="sng">
                <a:solidFill>
                  <a:srgbClr val="333399"/>
                </a:solidFill>
                <a:miter lim="800000"/>
              </a:ln>
            </p:spPr>
            <p:txBody>
              <a:bodyPr vert="vert" wrap="none" anchor="ctr" anchorCtr="0"/>
              <a:lstStyle>
                <a:defPPr algn="l" eaLnBrk="1" hangingPunct="1">
                  <a:defRPr lang="zh-CN"/>
                </a:defPPr>
                <a:lvl1pPr marL="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1pPr>
                <a:lvl2pPr marL="4572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2pPr>
                <a:lvl3pPr marL="9144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3pPr>
                <a:lvl4pPr marL="13716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4pPr>
                <a:lvl5pPr marL="18288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5pPr>
              </a:lstStyle>
              <a:p>
                <a:pPr marL="0" lvl="0" indent="0" eaLnBrk="1" hangingPunct="1"/>
                <a:endParaRPr lang="zh-CN" altLang="en-US"/>
              </a:p>
            </p:txBody>
          </p:sp>
          <p:sp>
            <p:nvSpPr>
              <p:cNvPr id="15373" name="AutoShape 13"/>
              <p:cNvSpPr/>
              <p:nvPr/>
            </p:nvSpPr>
            <p:spPr>
              <a:xfrm>
                <a:off x="2508" y="0"/>
                <a:ext cx="103" cy="1035"/>
              </a:xfrm>
              <a:prstGeom prst="upDownArrow">
                <a:avLst>
                  <a:gd name="adj1" fmla="val 50000"/>
                  <a:gd name="adj2" fmla="val 200971"/>
                </a:avLst>
              </a:prstGeom>
              <a:solidFill>
                <a:schemeClr val="accent1"/>
              </a:solidFill>
              <a:ln w="28575" cmpd="sng">
                <a:solidFill>
                  <a:srgbClr val="333399"/>
                </a:solidFill>
                <a:miter lim="800000"/>
              </a:ln>
            </p:spPr>
            <p:txBody>
              <a:bodyPr vert="vert" wrap="none" anchor="ctr" anchorCtr="0"/>
              <a:lstStyle>
                <a:defPPr algn="l" eaLnBrk="1" hangingPunct="1">
                  <a:defRPr lang="zh-CN"/>
                </a:defPPr>
                <a:lvl1pPr marL="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1pPr>
                <a:lvl2pPr marL="4572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2pPr>
                <a:lvl3pPr marL="9144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3pPr>
                <a:lvl4pPr marL="13716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4pPr>
                <a:lvl5pPr marL="18288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5pPr>
              </a:lstStyle>
              <a:p>
                <a:pPr marL="0" lvl="0" indent="0" eaLnBrk="1" hangingPunct="1"/>
                <a:endParaRPr lang="zh-CN" altLang="en-US"/>
              </a:p>
            </p:txBody>
          </p:sp>
          <p:sp>
            <p:nvSpPr>
              <p:cNvPr id="15374" name="Text Box 14"/>
              <p:cNvSpPr/>
              <p:nvPr/>
            </p:nvSpPr>
            <p:spPr>
              <a:xfrm>
                <a:off x="1777" y="257"/>
                <a:ext cx="756" cy="250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 wrap="none">
                <a:spAutoFit/>
              </a:bodyPr>
              <a:lstStyle>
                <a:defPPr algn="l" eaLnBrk="1" hangingPunct="1">
                  <a:defRPr lang="zh-CN"/>
                </a:defPPr>
                <a:lvl1pPr marL="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1pPr>
                <a:lvl2pPr marL="4572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2pPr>
                <a:lvl3pPr marL="9144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3pPr>
                <a:lvl4pPr marL="13716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4pPr>
                <a:lvl5pPr marL="18288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5pPr>
              </a:lstStyle>
              <a:p>
                <a:pPr marL="0" lvl="0" indent="0" algn="l" eaLnBrk="1" hangingPunct="1"/>
                <a:r>
                  <a:rPr lang="zh-CN" altLang="en-US" sz="2000">
                    <a:solidFill>
                      <a:srgbClr val="333399"/>
                    </a:solidFill>
                    <a:latin typeface="Arial"/>
                    <a:ea typeface="黑体" pitchFamily="2" charset="-122"/>
                  </a:rPr>
                  <a:t>交换原语</a:t>
                </a:r>
                <a:endParaRPr lang="zh-CN" altLang="en-US" sz="2000">
                  <a:solidFill>
                    <a:srgbClr val="333399"/>
                  </a:solidFill>
                  <a:latin typeface="Arial"/>
                  <a:ea typeface="黑体" pitchFamily="2" charset="-122"/>
                </a:endParaRPr>
              </a:p>
            </p:txBody>
          </p:sp>
        </p:grpSp>
        <p:sp>
          <p:nvSpPr>
            <p:cNvPr id="15375" name="Rectangle 15"/>
            <p:cNvSpPr/>
            <p:nvPr/>
          </p:nvSpPr>
          <p:spPr>
            <a:xfrm>
              <a:off x="903" y="0"/>
              <a:ext cx="913" cy="380"/>
            </a:xfrm>
            <a:prstGeom prst="rect">
              <a:avLst/>
            </a:prstGeom>
            <a:solidFill>
              <a:srgbClr val="FFCCFF"/>
            </a:solidFill>
            <a:ln w="28575" cmpd="sng">
              <a:solidFill>
                <a:srgbClr val="333399"/>
              </a:solidFill>
              <a:miter lim="800000"/>
            </a:ln>
            <a:effectLst>
              <a:outerShdw dist="45791" dir="2021404" algn="ctr">
                <a:schemeClr val="bg2"/>
              </a:outerShdw>
            </a:effectLst>
          </p:spPr>
          <p:txBody>
            <a:bodyPr wrap="none" anchor="ctr" anchorCtr="0"/>
            <a:lstStyle>
              <a:defPPr algn="l" eaLnBrk="1" hangingPunct="1">
                <a:defRPr lang="zh-CN"/>
              </a:defPPr>
              <a:lvl1pPr marL="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1pPr>
              <a:lvl2pPr marL="4572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2pPr>
              <a:lvl3pPr marL="9144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3pPr>
              <a:lvl4pPr marL="13716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4pPr>
              <a:lvl5pPr marL="18288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5pPr>
            </a:lstStyle>
            <a:p>
              <a:pPr marL="0" lvl="0" indent="0" eaLnBrk="1" hangingPunct="1"/>
              <a:endParaRPr lang="en-US" altLang="en-US" sz="2000">
                <a:solidFill>
                  <a:srgbClr val="333399"/>
                </a:solidFill>
                <a:latin typeface="Arial"/>
                <a:ea typeface="黑体" pitchFamily="2" charset="-122"/>
              </a:endParaRPr>
            </a:p>
          </p:txBody>
        </p:sp>
        <p:sp>
          <p:nvSpPr>
            <p:cNvPr id="15376" name="Text Box 16"/>
            <p:cNvSpPr/>
            <p:nvPr/>
          </p:nvSpPr>
          <p:spPr>
            <a:xfrm>
              <a:off x="916" y="74"/>
              <a:ext cx="888" cy="250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>
              <a:spAutoFit/>
            </a:bodyPr>
            <a:lstStyle>
              <a:defPPr algn="l" eaLnBrk="1" hangingPunct="1">
                <a:defRPr lang="zh-CN"/>
              </a:defPPr>
              <a:lvl1pPr marL="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1pPr>
              <a:lvl2pPr marL="4572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2pPr>
              <a:lvl3pPr marL="9144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3pPr>
              <a:lvl4pPr marL="13716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4pPr>
              <a:lvl5pPr marL="18288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5pPr>
            </a:lstStyle>
            <a:p>
              <a:pPr marL="0" lvl="0" indent="0" algn="l" eaLnBrk="1" hangingPunct="1"/>
              <a:r>
                <a:rPr lang="zh-CN" altLang="en-US" sz="2000">
                  <a:solidFill>
                    <a:srgbClr val="333399"/>
                  </a:solidFill>
                  <a:latin typeface="Arial"/>
                  <a:ea typeface="黑体" pitchFamily="2" charset="-122"/>
                </a:rPr>
                <a:t>服 务 用 户</a:t>
              </a:r>
              <a:endParaRPr lang="zh-CN" altLang="en-US" sz="2000">
                <a:solidFill>
                  <a:srgbClr val="333399"/>
                </a:solidFill>
                <a:latin typeface="Arial"/>
                <a:ea typeface="黑体" pitchFamily="2" charset="-122"/>
              </a:endParaRPr>
            </a:p>
          </p:txBody>
        </p:sp>
        <p:grpSp>
          <p:nvGrpSpPr>
            <p:cNvPr id="15377" name=""/>
            <p:cNvGrpSpPr/>
            <p:nvPr/>
          </p:nvGrpSpPr>
          <p:grpSpPr>
            <a:xfrm>
              <a:off x="891" y="1048"/>
              <a:ext cx="3449" cy="931"/>
              <a:chExt cx="3449" cy="931"/>
            </a:xfrm>
          </p:grpSpPr>
          <p:sp>
            <p:nvSpPr>
              <p:cNvPr id="15378" name="Rectangle 18"/>
              <p:cNvSpPr/>
              <p:nvPr/>
            </p:nvSpPr>
            <p:spPr>
              <a:xfrm>
                <a:off x="0" y="485"/>
                <a:ext cx="3449" cy="446"/>
              </a:xfrm>
              <a:prstGeom prst="rect">
                <a:avLst/>
              </a:prstGeom>
              <a:solidFill>
                <a:srgbClr val="CCECFF"/>
              </a:solidFill>
              <a:ln w="28575" cmpd="sng">
                <a:solidFill>
                  <a:srgbClr val="333399"/>
                </a:solidFill>
                <a:miter lim="800000"/>
              </a:ln>
              <a:effectLst>
                <a:outerShdw dist="71842" dir="2700000" algn="ctr">
                  <a:schemeClr val="bg2"/>
                </a:outerShdw>
              </a:effectLst>
            </p:spPr>
            <p:txBody>
              <a:bodyPr wrap="none" anchor="ctr" anchorCtr="0"/>
              <a:lstStyle>
                <a:defPPr algn="l" eaLnBrk="1" hangingPunct="1">
                  <a:defRPr lang="zh-CN"/>
                </a:defPPr>
                <a:lvl1pPr marL="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1pPr>
                <a:lvl2pPr marL="4572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2pPr>
                <a:lvl3pPr marL="9144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3pPr>
                <a:lvl4pPr marL="13716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4pPr>
                <a:lvl5pPr marL="18288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5pPr>
              </a:lstStyle>
              <a:p>
                <a:pPr marL="0" lvl="0" indent="0" eaLnBrk="1" hangingPunct="1"/>
                <a:endParaRPr lang="en-US" altLang="en-US" sz="2000">
                  <a:solidFill>
                    <a:srgbClr val="333399"/>
                  </a:solidFill>
                  <a:latin typeface="Arial"/>
                  <a:ea typeface="黑体" pitchFamily="2" charset="-122"/>
                </a:endParaRPr>
              </a:p>
            </p:txBody>
          </p:sp>
          <p:sp>
            <p:nvSpPr>
              <p:cNvPr id="15379" name="AutoShape 19"/>
              <p:cNvSpPr/>
              <p:nvPr/>
            </p:nvSpPr>
            <p:spPr>
              <a:xfrm>
                <a:off x="1464" y="229"/>
                <a:ext cx="574" cy="319"/>
              </a:xfrm>
              <a:prstGeom prst="upArrow">
                <a:avLst>
                  <a:gd name="adj1" fmla="val 44315"/>
                  <a:gd name="adj2" fmla="val 47083"/>
                </a:avLst>
              </a:prstGeom>
              <a:solidFill>
                <a:srgbClr val="CCECFF"/>
              </a:solidFill>
              <a:ln w="28575" cmpd="sng">
                <a:solidFill>
                  <a:srgbClr val="333399"/>
                </a:solidFill>
                <a:miter lim="800000"/>
              </a:ln>
            </p:spPr>
            <p:txBody>
              <a:bodyPr vert="vert" wrap="none" anchor="ctr" anchorCtr="0"/>
              <a:lstStyle>
                <a:defPPr algn="l" eaLnBrk="1" hangingPunct="1">
                  <a:defRPr lang="zh-CN"/>
                </a:defPPr>
                <a:lvl1pPr marL="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1pPr>
                <a:lvl2pPr marL="4572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2pPr>
                <a:lvl3pPr marL="9144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3pPr>
                <a:lvl4pPr marL="13716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4pPr>
                <a:lvl5pPr marL="18288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5pPr>
              </a:lstStyle>
              <a:p>
                <a:pPr marL="0" lvl="0" indent="0" eaLnBrk="1" hangingPunct="1"/>
                <a:endParaRPr lang="zh-CN" altLang="en-US"/>
              </a:p>
            </p:txBody>
          </p:sp>
          <p:sp>
            <p:nvSpPr>
              <p:cNvPr id="15380" name="Text Box 20"/>
              <p:cNvSpPr/>
              <p:nvPr/>
            </p:nvSpPr>
            <p:spPr>
              <a:xfrm>
                <a:off x="1307" y="0"/>
                <a:ext cx="888" cy="250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 wrap="none">
                <a:spAutoFit/>
              </a:bodyPr>
              <a:lstStyle>
                <a:defPPr algn="l" eaLnBrk="1" hangingPunct="1">
                  <a:defRPr lang="zh-CN"/>
                </a:defPPr>
                <a:lvl1pPr marL="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1pPr>
                <a:lvl2pPr marL="4572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2pPr>
                <a:lvl3pPr marL="9144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3pPr>
                <a:lvl4pPr marL="13716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4pPr>
                <a:lvl5pPr marL="18288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5pPr>
              </a:lstStyle>
              <a:p>
                <a:pPr marL="0" lvl="0" indent="0" algn="l" eaLnBrk="1" hangingPunct="1"/>
                <a:r>
                  <a:rPr lang="zh-CN" altLang="en-US" sz="2000">
                    <a:solidFill>
                      <a:srgbClr val="333399"/>
                    </a:solidFill>
                    <a:latin typeface="Arial"/>
                    <a:ea typeface="黑体" pitchFamily="2" charset="-122"/>
                  </a:rPr>
                  <a:t>提 供 服 务</a:t>
                </a:r>
                <a:endParaRPr lang="zh-CN" altLang="en-US" sz="2000">
                  <a:solidFill>
                    <a:srgbClr val="333399"/>
                  </a:solidFill>
                  <a:latin typeface="Arial"/>
                  <a:ea typeface="黑体" pitchFamily="2" charset="-122"/>
                </a:endParaRPr>
              </a:p>
            </p:txBody>
          </p:sp>
          <p:sp>
            <p:nvSpPr>
              <p:cNvPr id="15381" name="Text Box 21"/>
              <p:cNvSpPr/>
              <p:nvPr/>
            </p:nvSpPr>
            <p:spPr>
              <a:xfrm>
                <a:off x="1152" y="590"/>
                <a:ext cx="1268" cy="250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 wrap="none">
                <a:spAutoFit/>
              </a:bodyPr>
              <a:lstStyle>
                <a:defPPr algn="l" eaLnBrk="1" hangingPunct="1">
                  <a:defRPr lang="zh-CN"/>
                </a:defPPr>
                <a:lvl1pPr marL="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1pPr>
                <a:lvl2pPr marL="4572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2pPr>
                <a:lvl3pPr marL="9144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3pPr>
                <a:lvl4pPr marL="13716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4pPr>
                <a:lvl5pPr marL="18288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5pPr>
              </a:lstStyle>
              <a:p>
                <a:pPr marL="0" lvl="0" indent="0" algn="l" eaLnBrk="1" hangingPunct="1"/>
                <a:r>
                  <a:rPr lang="zh-CN" altLang="en-US" sz="2000">
                    <a:solidFill>
                      <a:srgbClr val="333399"/>
                    </a:solidFill>
                    <a:latin typeface="Arial"/>
                    <a:ea typeface="黑体" pitchFamily="2" charset="-122"/>
                  </a:rPr>
                  <a:t>服  务  提  供  者</a:t>
                </a:r>
                <a:endParaRPr lang="zh-CN" altLang="en-US" sz="2000">
                  <a:solidFill>
                    <a:srgbClr val="333399"/>
                  </a:solidFill>
                  <a:latin typeface="Arial"/>
                  <a:ea typeface="黑体" pitchFamily="2" charset="-122"/>
                </a:endParaRPr>
              </a:p>
            </p:txBody>
          </p:sp>
        </p:grpSp>
        <p:cxnSp>
          <p:nvCxnSpPr>
            <p:cNvPr id="15382" name="Line 22"/>
            <p:cNvCxnSpPr/>
            <p:nvPr/>
          </p:nvCxnSpPr>
          <p:spPr>
            <a:xfrm>
              <a:off x="364" y="883"/>
              <a:ext cx="4939" cy="0"/>
            </a:xfrm>
            <a:prstGeom prst="line">
              <a:avLst/>
            </a:prstGeom>
            <a:noFill/>
            <a:ln w="28575" cmpd="sng">
              <a:solidFill>
                <a:srgbClr val="333399"/>
              </a:solidFill>
              <a:prstDash val="dash"/>
              <a:miter lim="800000"/>
            </a:ln>
          </p:spPr>
        </p:cxnSp>
        <p:sp>
          <p:nvSpPr>
            <p:cNvPr id="15383" name="Text Box 23"/>
            <p:cNvSpPr/>
            <p:nvPr/>
          </p:nvSpPr>
          <p:spPr>
            <a:xfrm>
              <a:off x="4651" y="1287"/>
              <a:ext cx="613" cy="250"/>
            </a:xfrm>
            <a:prstGeom prst="rect">
              <a:avLst/>
            </a:prstGeom>
            <a:solidFill>
              <a:srgbClr val="FFFF99"/>
            </a:solidFill>
            <a:ln>
              <a:noFill/>
              <a:miter lim="800000"/>
            </a:ln>
          </p:spPr>
          <p:txBody>
            <a:bodyPr wrap="none">
              <a:spAutoFit/>
            </a:bodyPr>
            <a:lstStyle>
              <a:defPPr algn="l" eaLnBrk="1" hangingPunct="1">
                <a:defRPr lang="zh-CN"/>
              </a:defPPr>
              <a:lvl1pPr marL="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1pPr>
              <a:lvl2pPr marL="4572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2pPr>
              <a:lvl3pPr marL="9144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3pPr>
              <a:lvl4pPr marL="13716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4pPr>
              <a:lvl5pPr marL="18288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5pPr>
            </a:lstStyle>
            <a:p>
              <a:pPr marL="0" lvl="0" indent="0" algn="l" eaLnBrk="1" hangingPunct="1"/>
              <a:r>
                <a:rPr lang="zh-CN" altLang="en-US" sz="2000">
                  <a:solidFill>
                    <a:srgbClr val="333399"/>
                  </a:solidFill>
                  <a:latin typeface="Arial"/>
                  <a:ea typeface="黑体" pitchFamily="2" charset="-122"/>
                </a:rPr>
                <a:t>第 </a:t>
              </a:r>
              <a:r>
                <a:rPr lang="en-US" altLang="en-US" sz="2000" i="1">
                  <a:solidFill>
                    <a:srgbClr val="333399"/>
                  </a:solidFill>
                  <a:ea typeface="黑体" pitchFamily="2" charset="-122"/>
                </a:rPr>
                <a:t>n</a:t>
              </a:r>
              <a:r>
                <a:rPr lang="en-US" altLang="en-US" sz="2000">
                  <a:solidFill>
                    <a:srgbClr val="333399"/>
                  </a:solidFill>
                  <a:latin typeface="Arial"/>
                  <a:ea typeface="黑体" pitchFamily="2" charset="-122"/>
                </a:rPr>
                <a:t> </a:t>
              </a:r>
              <a:r>
                <a:rPr lang="zh-CN" altLang="en-US" sz="2000">
                  <a:solidFill>
                    <a:srgbClr val="333399"/>
                  </a:solidFill>
                  <a:latin typeface="Arial"/>
                  <a:ea typeface="黑体" pitchFamily="2" charset="-122"/>
                </a:rPr>
                <a:t>层</a:t>
              </a:r>
              <a:endParaRPr lang="zh-CN" altLang="en-US" sz="2000">
                <a:solidFill>
                  <a:srgbClr val="333399"/>
                </a:solidFill>
                <a:latin typeface="Arial"/>
                <a:ea typeface="黑体" pitchFamily="2" charset="-122"/>
              </a:endParaRPr>
            </a:p>
          </p:txBody>
        </p:sp>
        <p:sp>
          <p:nvSpPr>
            <p:cNvPr id="15384" name="Text Box 24"/>
            <p:cNvSpPr/>
            <p:nvPr/>
          </p:nvSpPr>
          <p:spPr>
            <a:xfrm>
              <a:off x="4537" y="208"/>
              <a:ext cx="883" cy="250"/>
            </a:xfrm>
            <a:prstGeom prst="rect">
              <a:avLst/>
            </a:prstGeom>
            <a:solidFill>
              <a:schemeClr val="bg1"/>
            </a:solidFill>
            <a:ln>
              <a:noFill/>
              <a:miter lim="800000"/>
            </a:ln>
          </p:spPr>
          <p:txBody>
            <a:bodyPr wrap="none">
              <a:spAutoFit/>
            </a:bodyPr>
            <a:lstStyle>
              <a:defPPr algn="l" eaLnBrk="1" hangingPunct="1">
                <a:defRPr lang="zh-CN"/>
              </a:defPPr>
              <a:lvl1pPr marL="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1pPr>
              <a:lvl2pPr marL="4572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2pPr>
              <a:lvl3pPr marL="9144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3pPr>
              <a:lvl4pPr marL="13716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4pPr>
              <a:lvl5pPr marL="18288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5pPr>
            </a:lstStyle>
            <a:p>
              <a:pPr marL="0" lvl="0" indent="0" algn="l" eaLnBrk="1" hangingPunct="1"/>
              <a:r>
                <a:rPr lang="zh-CN" altLang="en-US" sz="2000">
                  <a:solidFill>
                    <a:srgbClr val="333399"/>
                  </a:solidFill>
                  <a:latin typeface="Arial"/>
                  <a:ea typeface="黑体" pitchFamily="2" charset="-122"/>
                </a:rPr>
                <a:t>第 </a:t>
              </a:r>
              <a:r>
                <a:rPr lang="en-US" altLang="en-US" sz="2000" i="1">
                  <a:solidFill>
                    <a:srgbClr val="333399"/>
                  </a:solidFill>
                  <a:ea typeface="黑体" pitchFamily="2" charset="-122"/>
                </a:rPr>
                <a:t>n</a:t>
              </a:r>
              <a:r>
                <a:rPr lang="en-US" altLang="en-US" sz="2000">
                  <a:solidFill>
                    <a:srgbClr val="333399"/>
                  </a:solidFill>
                  <a:latin typeface="Arial"/>
                  <a:ea typeface="黑体" pitchFamily="2" charset="-122"/>
                </a:rPr>
                <a:t> + 1 </a:t>
              </a:r>
              <a:r>
                <a:rPr lang="zh-CN" altLang="en-US" sz="2000">
                  <a:solidFill>
                    <a:srgbClr val="333399"/>
                  </a:solidFill>
                  <a:latin typeface="Arial"/>
                  <a:ea typeface="黑体" pitchFamily="2" charset="-122"/>
                </a:rPr>
                <a:t>层</a:t>
              </a:r>
              <a:endParaRPr lang="zh-CN" altLang="en-US" sz="2000">
                <a:solidFill>
                  <a:srgbClr val="333399"/>
                </a:solidFill>
                <a:latin typeface="Arial"/>
                <a:ea typeface="黑体" pitchFamily="2" charset="-122"/>
              </a:endParaRPr>
            </a:p>
          </p:txBody>
        </p:sp>
        <p:sp>
          <p:nvSpPr>
            <p:cNvPr id="15385" name="Rectangle 25"/>
            <p:cNvSpPr/>
            <p:nvPr/>
          </p:nvSpPr>
          <p:spPr>
            <a:xfrm>
              <a:off x="3420" y="0"/>
              <a:ext cx="913" cy="380"/>
            </a:xfrm>
            <a:prstGeom prst="rect">
              <a:avLst/>
            </a:prstGeom>
            <a:solidFill>
              <a:srgbClr val="FFCCFF"/>
            </a:solidFill>
            <a:ln w="28575" cmpd="sng">
              <a:solidFill>
                <a:srgbClr val="333399"/>
              </a:solidFill>
              <a:miter lim="800000"/>
            </a:ln>
            <a:effectLst>
              <a:outerShdw dist="45791" dir="2021404" algn="ctr">
                <a:schemeClr val="bg2"/>
              </a:outerShdw>
            </a:effectLst>
          </p:spPr>
          <p:txBody>
            <a:bodyPr wrap="none" anchor="ctr" anchorCtr="0"/>
            <a:lstStyle>
              <a:defPPr algn="l" eaLnBrk="1" hangingPunct="1">
                <a:defRPr lang="zh-CN"/>
              </a:defPPr>
              <a:lvl1pPr marL="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1pPr>
              <a:lvl2pPr marL="4572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2pPr>
              <a:lvl3pPr marL="9144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3pPr>
              <a:lvl4pPr marL="13716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4pPr>
              <a:lvl5pPr marL="18288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5pPr>
            </a:lstStyle>
            <a:p>
              <a:pPr marL="0" lvl="0" indent="0" eaLnBrk="1" hangingPunct="1"/>
              <a:endParaRPr lang="en-US" altLang="en-US" sz="2000">
                <a:solidFill>
                  <a:srgbClr val="333399"/>
                </a:solidFill>
                <a:latin typeface="Arial"/>
                <a:ea typeface="黑体" pitchFamily="2" charset="-122"/>
              </a:endParaRPr>
            </a:p>
          </p:txBody>
        </p:sp>
        <p:sp>
          <p:nvSpPr>
            <p:cNvPr id="15386" name="Text Box 26"/>
            <p:cNvSpPr/>
            <p:nvPr/>
          </p:nvSpPr>
          <p:spPr>
            <a:xfrm>
              <a:off x="3433" y="74"/>
              <a:ext cx="888" cy="250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>
              <a:spAutoFit/>
            </a:bodyPr>
            <a:lstStyle>
              <a:defPPr algn="l" eaLnBrk="1" hangingPunct="1">
                <a:defRPr lang="zh-CN"/>
              </a:defPPr>
              <a:lvl1pPr marL="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1pPr>
              <a:lvl2pPr marL="4572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2pPr>
              <a:lvl3pPr marL="9144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3pPr>
              <a:lvl4pPr marL="13716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4pPr>
              <a:lvl5pPr marL="18288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5pPr>
            </a:lstStyle>
            <a:p>
              <a:pPr marL="0" lvl="0" indent="0" algn="l" eaLnBrk="1" hangingPunct="1"/>
              <a:r>
                <a:rPr lang="zh-CN" altLang="en-US" sz="2000">
                  <a:solidFill>
                    <a:srgbClr val="333399"/>
                  </a:solidFill>
                  <a:latin typeface="Arial"/>
                  <a:ea typeface="黑体" pitchFamily="2" charset="-122"/>
                </a:rPr>
                <a:t>服 务 用 户</a:t>
              </a:r>
              <a:endParaRPr lang="zh-CN" altLang="en-US" sz="2000">
                <a:solidFill>
                  <a:srgbClr val="333399"/>
                </a:solidFill>
                <a:latin typeface="Arial"/>
                <a:ea typeface="黑体" pitchFamily="2" charset="-122"/>
              </a:endParaRPr>
            </a:p>
          </p:txBody>
        </p:sp>
        <p:grpSp>
          <p:nvGrpSpPr>
            <p:cNvPr id="15387" name=""/>
            <p:cNvGrpSpPr/>
            <p:nvPr/>
          </p:nvGrpSpPr>
          <p:grpSpPr>
            <a:xfrm>
              <a:off x="1283" y="1298"/>
              <a:ext cx="2662" cy="319"/>
              <a:chExt cx="2662" cy="319"/>
            </a:xfrm>
          </p:grpSpPr>
          <p:sp>
            <p:nvSpPr>
              <p:cNvPr id="15388" name="Rectangle 28"/>
              <p:cNvSpPr/>
              <p:nvPr/>
            </p:nvSpPr>
            <p:spPr>
              <a:xfrm>
                <a:off x="0" y="135"/>
                <a:ext cx="151" cy="184"/>
              </a:xfrm>
              <a:prstGeom prst="rect">
                <a:avLst/>
              </a:prstGeom>
              <a:solidFill>
                <a:srgbClr val="FF0000"/>
              </a:solidFill>
              <a:ln w="38100" cmpd="sng">
                <a:solidFill>
                  <a:srgbClr val="333399"/>
                </a:solidFill>
                <a:miter lim="800000"/>
              </a:ln>
            </p:spPr>
            <p:txBody>
              <a:bodyPr wrap="none" anchor="ctr" anchorCtr="0"/>
              <a:lstStyle>
                <a:defPPr algn="l" eaLnBrk="1" hangingPunct="1">
                  <a:defRPr lang="zh-CN"/>
                </a:defPPr>
                <a:lvl1pPr marL="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1pPr>
                <a:lvl2pPr marL="4572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2pPr>
                <a:lvl3pPr marL="9144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3pPr>
                <a:lvl4pPr marL="13716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4pPr>
                <a:lvl5pPr marL="18288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5pPr>
              </a:lstStyle>
              <a:p>
                <a:pPr marL="0" lvl="0" indent="0" eaLnBrk="1" hangingPunct="1"/>
                <a:endParaRPr lang="zh-CN" altLang="en-US"/>
              </a:p>
            </p:txBody>
          </p:sp>
          <p:sp>
            <p:nvSpPr>
              <p:cNvPr id="15389" name="Text Box 29"/>
              <p:cNvSpPr/>
              <p:nvPr/>
            </p:nvSpPr>
            <p:spPr>
              <a:xfrm>
                <a:off x="141" y="0"/>
                <a:ext cx="437" cy="250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 wrap="none">
                <a:spAutoFit/>
              </a:bodyPr>
              <a:lstStyle>
                <a:defPPr algn="l" eaLnBrk="1" hangingPunct="1">
                  <a:defRPr lang="zh-CN"/>
                </a:defPPr>
                <a:lvl1pPr marL="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1pPr>
                <a:lvl2pPr marL="4572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2pPr>
                <a:lvl3pPr marL="9144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3pPr>
                <a:lvl4pPr marL="13716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4pPr>
                <a:lvl5pPr marL="18288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5pPr>
              </a:lstStyle>
              <a:p>
                <a:pPr marL="0" lvl="0" indent="0" algn="l" eaLnBrk="1" hangingPunct="1"/>
                <a:r>
                  <a:rPr lang="en-US" altLang="en-US" sz="2000">
                    <a:solidFill>
                      <a:srgbClr val="333399"/>
                    </a:solidFill>
                    <a:latin typeface="Arial"/>
                    <a:ea typeface="黑体" pitchFamily="2" charset="-122"/>
                  </a:rPr>
                  <a:t>SAP</a:t>
                </a:r>
                <a:endParaRPr lang="en-US" altLang="en-US" sz="2000">
                  <a:solidFill>
                    <a:srgbClr val="333399"/>
                  </a:solidFill>
                  <a:latin typeface="Arial"/>
                  <a:ea typeface="黑体" pitchFamily="2" charset="-122"/>
                </a:endParaRPr>
              </a:p>
            </p:txBody>
          </p:sp>
          <p:sp>
            <p:nvSpPr>
              <p:cNvPr id="15390" name="Text Box 30"/>
              <p:cNvSpPr/>
              <p:nvPr/>
            </p:nvSpPr>
            <p:spPr>
              <a:xfrm>
                <a:off x="2091" y="0"/>
                <a:ext cx="437" cy="250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 wrap="none">
                <a:spAutoFit/>
              </a:bodyPr>
              <a:lstStyle>
                <a:defPPr algn="l" eaLnBrk="1" hangingPunct="1">
                  <a:defRPr lang="zh-CN"/>
                </a:defPPr>
                <a:lvl1pPr marL="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1pPr>
                <a:lvl2pPr marL="4572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2pPr>
                <a:lvl3pPr marL="9144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3pPr>
                <a:lvl4pPr marL="13716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4pPr>
                <a:lvl5pPr marL="18288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5pPr>
              </a:lstStyle>
              <a:p>
                <a:pPr marL="0" lvl="0" indent="0" algn="l" eaLnBrk="1" hangingPunct="1"/>
                <a:r>
                  <a:rPr lang="en-US" altLang="en-US" sz="2000">
                    <a:solidFill>
                      <a:srgbClr val="333399"/>
                    </a:solidFill>
                    <a:latin typeface="Arial"/>
                    <a:ea typeface="黑体" pitchFamily="2" charset="-122"/>
                  </a:rPr>
                  <a:t>SAP</a:t>
                </a:r>
                <a:endParaRPr lang="en-US" altLang="en-US" sz="2000">
                  <a:solidFill>
                    <a:srgbClr val="333399"/>
                  </a:solidFill>
                  <a:latin typeface="Arial"/>
                  <a:ea typeface="黑体" pitchFamily="2" charset="-122"/>
                </a:endParaRPr>
              </a:p>
            </p:txBody>
          </p:sp>
          <p:sp>
            <p:nvSpPr>
              <p:cNvPr id="15391" name="Rectangle 31"/>
              <p:cNvSpPr/>
              <p:nvPr/>
            </p:nvSpPr>
            <p:spPr>
              <a:xfrm>
                <a:off x="2510" y="135"/>
                <a:ext cx="152" cy="184"/>
              </a:xfrm>
              <a:prstGeom prst="rect">
                <a:avLst/>
              </a:prstGeom>
              <a:solidFill>
                <a:srgbClr val="FF0000"/>
              </a:solidFill>
              <a:ln w="38100" cmpd="sng">
                <a:solidFill>
                  <a:srgbClr val="333399"/>
                </a:solidFill>
                <a:miter lim="800000"/>
              </a:ln>
            </p:spPr>
            <p:txBody>
              <a:bodyPr wrap="none" anchor="ctr" anchorCtr="0"/>
              <a:lstStyle>
                <a:defPPr algn="l" eaLnBrk="1" hangingPunct="1">
                  <a:defRPr lang="zh-CN"/>
                </a:defPPr>
                <a:lvl1pPr marL="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1pPr>
                <a:lvl2pPr marL="4572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2pPr>
                <a:lvl3pPr marL="9144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3pPr>
                <a:lvl4pPr marL="13716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4pPr>
                <a:lvl5pPr marL="18288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5pPr>
              </a:lstStyle>
              <a:p>
                <a:pPr marL="0" lvl="0" indent="0" eaLnBrk="1" hangingPunct="1"/>
                <a:endParaRPr lang="zh-CN" altLang="en-US"/>
              </a:p>
            </p:txBody>
          </p:sp>
        </p:grpSp>
      </p:grpSp>
      <p:sp>
        <p:nvSpPr>
          <p:cNvPr id="15392" name="TextBox 15391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网络协议栈基本概念共29页，您现在浏览的是第7页!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10" name="灯片编号占位符 5"/>
          <p:cNvSpPr/>
          <p:nvPr/>
        </p:nvSpPr>
        <p:spPr>
          <a:xfrm>
            <a:off x="6781800" y="6324600"/>
            <a:ext cx="19050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 algn="r" eaLnBrk="1" hangingPunct="1"/>
            <a:fld id="{8F4D3C59-7B7E-4952-A647-E3B023F9699D}" type="slidenum">
              <a:rPr lang="zh-CN" altLang="en-US" sz="1400"/>
              <a:t>8</a:t>
            </a:fld>
            <a:endParaRPr lang="en-US" altLang="en-US" sz="1400"/>
          </a:p>
        </p:txBody>
      </p:sp>
      <p:sp>
        <p:nvSpPr>
          <p:cNvPr id="17411" name="Rectangle 2"/>
          <p:cNvSpPr/>
          <p:nvPr>
            <p:ph type="title" idx="4294967295"/>
          </p:nvPr>
        </p:nvSpPr>
        <p:spPr>
          <a:xfrm>
            <a:off x="1150938" y="381000"/>
            <a:ext cx="7793038" cy="6096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anchor="b" anchorCtr="0"/>
          <a:lstStyle>
            <a:lvl1pPr marL="0" indent="0" algn="l" defTabSz="9144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baseline="0">
                <a:solidFill>
                  <a:schemeClr val="tx2"/>
                </a:solidFill>
                <a:latin typeface="Tahoma" pitchFamily="2" charset="0"/>
                <a:ea typeface="宋体" charset="-122"/>
              </a:defRPr>
            </a:lvl1pPr>
          </a:lstStyle>
          <a:p>
            <a:pPr lvl="0" eaLnBrk="1" hangingPunct="1"/>
            <a:r>
              <a:rPr lang="en-US" altLang="en-US" sz="3200">
                <a:solidFill>
                  <a:srgbClr val="0339D3"/>
                </a:solidFill>
                <a:latin typeface="Arial"/>
                <a:ea typeface="黑体" pitchFamily="2" charset="-122"/>
              </a:rPr>
              <a:t>3.4.2 </a:t>
            </a:r>
            <a:r>
              <a:rPr lang="en-US" altLang="en-US" sz="3200">
                <a:solidFill>
                  <a:srgbClr val="0339D3"/>
                </a:solidFill>
                <a:ea typeface="黑体" pitchFamily="2" charset="-122"/>
              </a:rPr>
              <a:t> 争用访问技术(续</a:t>
            </a:r>
            <a:r>
              <a:rPr lang="en-US" altLang="en-US" sz="3200">
                <a:solidFill>
                  <a:srgbClr val="0339D3"/>
                </a:solidFill>
                <a:latin typeface="Arial"/>
                <a:ea typeface="黑体" pitchFamily="2" charset="-122"/>
              </a:rPr>
              <a:t>5</a:t>
            </a:r>
            <a:r>
              <a:rPr lang="en-US" altLang="en-US" sz="3200">
                <a:solidFill>
                  <a:srgbClr val="0339D3"/>
                </a:solidFill>
                <a:ea typeface="黑体" pitchFamily="2" charset="-122"/>
              </a:rPr>
              <a:t>)</a:t>
            </a:r>
            <a:endParaRPr lang="en-US" altLang="en-US" sz="3200">
              <a:solidFill>
                <a:srgbClr val="0339D3"/>
              </a:solidFill>
              <a:ea typeface="黑体" pitchFamily="2" charset="-122"/>
            </a:endParaRPr>
          </a:p>
        </p:txBody>
      </p:sp>
      <p:sp>
        <p:nvSpPr>
          <p:cNvPr id="17412" name="Rectangle 3"/>
          <p:cNvSpPr/>
          <p:nvPr>
            <p:ph type="body" idx="4294967295"/>
          </p:nvPr>
        </p:nvSpPr>
        <p:spPr>
          <a:xfrm>
            <a:off x="500062" y="1452562"/>
            <a:ext cx="8215312" cy="4497388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anchor="t" anchorCtr="0"/>
          <a:lstStyle>
            <a:lvl1pPr marL="342900" indent="-342900" algn="l" defTabSz="9144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charset="2"/>
              <a:buChar char="n"/>
              <a:defRPr lang="zh-CN" altLang="en-US" sz="32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1pPr>
            <a:lvl2pPr marL="742950" indent="-285750" algn="l" defTabSz="9144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charset="2"/>
              <a:buChar char="n"/>
              <a:defRPr lang="zh-CN" altLang="en-US" sz="28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2pPr>
            <a:lvl3pPr marL="1143000" indent="-228600" algn="l" defTabSz="9144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charset="2"/>
              <a:buChar char="n"/>
              <a:defRPr lang="zh-CN" altLang="en-US" sz="24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3pPr>
            <a:lvl4pPr marL="1600200" indent="-228600" algn="l" defTabSz="9144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charset="2"/>
              <a:buChar char="n"/>
              <a:defRPr lang="zh-CN" altLang="en-US" sz="20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4pPr>
            <a:lvl5pPr marL="2057400" indent="-228600" algn="l" defTabSz="9144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charset="2"/>
              <a:buChar char="n"/>
              <a:defRPr lang="zh-CN" altLang="en-US" sz="2000" b="0" i="0" u="none" baseline="0">
                <a:solidFill>
                  <a:schemeClr val="tx1"/>
                </a:solidFill>
                <a:latin typeface="Tahoma" pitchFamily="2" charset="0"/>
                <a:ea typeface="宋体" charset="-122"/>
              </a:defRPr>
            </a:lvl5pPr>
          </a:lstStyle>
          <a:p>
            <a:pPr lvl="0" eaLnBrk="1" hangingPunct="1">
              <a:lnSpc>
                <a:spcPct val="100000"/>
              </a:lnSpc>
              <a:buNone/>
            </a:pPr>
            <a:r>
              <a:rPr lang="en-US" altLang="en-US">
                <a:solidFill>
                  <a:schemeClr val="tx2"/>
                </a:solidFill>
                <a:latin typeface="Arial"/>
              </a:rPr>
              <a:t>2</a:t>
            </a:r>
            <a:r>
              <a:rPr lang="en-US" altLang="en-US">
                <a:solidFill>
                  <a:schemeClr val="tx2"/>
                </a:solidFill>
              </a:rPr>
              <a:t>、</a:t>
            </a:r>
            <a:r>
              <a:rPr lang="en-US" altLang="en-US">
                <a:solidFill>
                  <a:schemeClr val="tx2"/>
                </a:solidFill>
                <a:latin typeface="Times New Roman" pitchFamily="2" charset="0"/>
                <a:ea typeface="Times New Roman" pitchFamily="2" charset="0"/>
              </a:rPr>
              <a:t>CSMA</a:t>
            </a:r>
            <a:r>
              <a:rPr lang="zh-CN" altLang="en-US">
                <a:solidFill>
                  <a:schemeClr val="tx2"/>
                </a:solidFill>
                <a:latin typeface="Times New Roman" pitchFamily="2" charset="0"/>
              </a:rPr>
              <a:t>（</a:t>
            </a:r>
            <a:r>
              <a:rPr lang="zh-CN" altLang="en-US" sz="2800">
                <a:solidFill>
                  <a:schemeClr val="tx2"/>
                </a:solidFill>
                <a:latin typeface="Times New Roman" pitchFamily="2" charset="0"/>
              </a:rPr>
              <a:t>Carrier Sense Multiple Access </a:t>
            </a:r>
            <a:r>
              <a:rPr lang="zh-CN" altLang="en-US">
                <a:solidFill>
                  <a:schemeClr val="tx2"/>
                </a:solidFill>
                <a:latin typeface="Times New Roman" pitchFamily="2" charset="0"/>
              </a:rPr>
              <a:t>) </a:t>
            </a:r>
            <a:r>
              <a:rPr lang="en-US" altLang="en-US">
                <a:solidFill>
                  <a:schemeClr val="tx2"/>
                </a:solidFill>
                <a:ea typeface="黑体" pitchFamily="2" charset="-122"/>
              </a:rPr>
              <a:t>技术</a:t>
            </a:r>
            <a:endParaRPr lang="en-US" altLang="en-US">
              <a:solidFill>
                <a:schemeClr val="tx2"/>
              </a:solidFill>
              <a:ea typeface="黑体" pitchFamily="2" charset="-122"/>
            </a:endParaRPr>
          </a:p>
          <a:p>
            <a:pPr lvl="0" eaLnBrk="1" hangingPunct="1">
              <a:lnSpc>
                <a:spcPct val="100000"/>
              </a:lnSpc>
            </a:pPr>
            <a:r>
              <a:rPr lang="en-US" altLang="en-US" sz="2800">
                <a:solidFill>
                  <a:schemeClr val="tx2"/>
                </a:solidFill>
                <a:latin typeface="Times New Roman" pitchFamily="2" charset="0"/>
                <a:ea typeface="Times New Roman" pitchFamily="2" charset="0"/>
              </a:rPr>
              <a:t>CSMA</a:t>
            </a:r>
            <a:r>
              <a:rPr lang="en-US" altLang="en-US" sz="2800">
                <a:latin typeface="Times New Roman" pitchFamily="2" charset="0"/>
                <a:ea typeface="黑体" pitchFamily="2" charset="-122"/>
              </a:rPr>
              <a:t>是对</a:t>
            </a:r>
            <a:r>
              <a:rPr lang="en-US" altLang="en-US" sz="2800">
                <a:latin typeface="Arial"/>
                <a:ea typeface="黑体" pitchFamily="2" charset="-122"/>
              </a:rPr>
              <a:t>用于有线信道</a:t>
            </a:r>
            <a:r>
              <a:rPr lang="en-US" altLang="en-US" sz="2800">
                <a:latin typeface="Times New Roman" pitchFamily="2" charset="0"/>
                <a:ea typeface="黑体" pitchFamily="2" charset="-122"/>
              </a:rPr>
              <a:t>ALOHA</a:t>
            </a:r>
            <a:r>
              <a:rPr lang="en-US" altLang="en-US" sz="2800">
                <a:latin typeface="Arial"/>
                <a:ea typeface="黑体" pitchFamily="2" charset="-122"/>
              </a:rPr>
              <a:t>系统的一种改进，它要求每个站都设置一硬件(即载波监听装置， “载波”是指在公用信道上传输的信号。)，用来</a:t>
            </a:r>
            <a:r>
              <a:rPr lang="en-US" altLang="en-US" sz="2800">
                <a:solidFill>
                  <a:schemeClr val="tx2"/>
                </a:solidFill>
                <a:latin typeface="Arial"/>
                <a:ea typeface="黑体" pitchFamily="2" charset="-122"/>
              </a:rPr>
              <a:t>在发送数据之前监听同一信道上其他站是否也在发送数据</a:t>
            </a:r>
            <a:r>
              <a:rPr lang="en-US" altLang="en-US" sz="2800">
                <a:latin typeface="Arial"/>
                <a:ea typeface="黑体" pitchFamily="2" charset="-122"/>
              </a:rPr>
              <a:t>。</a:t>
            </a:r>
            <a:r>
              <a:rPr lang="en-US" altLang="en-US" sz="2800">
                <a:solidFill>
                  <a:schemeClr val="tx2"/>
                </a:solidFill>
                <a:latin typeface="Arial"/>
                <a:ea typeface="黑体" pitchFamily="2" charset="-122"/>
              </a:rPr>
              <a:t>如果该站监听到有别的站正在发送，就暂不发送数据</a:t>
            </a:r>
            <a:r>
              <a:rPr lang="en-US" altLang="en-US" sz="2800">
                <a:latin typeface="Arial"/>
                <a:ea typeface="黑体" pitchFamily="2" charset="-122"/>
              </a:rPr>
              <a:t>，从而</a:t>
            </a:r>
            <a:r>
              <a:rPr lang="en-US" altLang="en-US" sz="2800">
                <a:solidFill>
                  <a:schemeClr val="tx2"/>
                </a:solidFill>
                <a:latin typeface="Arial"/>
                <a:ea typeface="黑体" pitchFamily="2" charset="-122"/>
              </a:rPr>
              <a:t>减少发送冲突的可能性</a:t>
            </a:r>
            <a:r>
              <a:rPr lang="en-US" altLang="en-US" sz="2800">
                <a:latin typeface="Arial"/>
                <a:ea typeface="黑体" pitchFamily="2" charset="-122"/>
              </a:rPr>
              <a:t>，也提高了整个系统的吞吐量和信道利用率。</a:t>
            </a:r>
            <a:endParaRPr lang="en-US" altLang="en-US" sz="2800">
              <a:latin typeface="Arial"/>
              <a:ea typeface="黑体" pitchFamily="2" charset="-122"/>
            </a:endParaRPr>
          </a:p>
          <a:p>
            <a:pPr lvl="0" eaLnBrk="1" hangingPunct="1">
              <a:lnSpc>
                <a:spcPct val="100000"/>
              </a:lnSpc>
              <a:buNone/>
            </a:pPr>
            <a:r>
              <a:rPr lang="en-US" altLang="en-US" sz="3600"/>
              <a:t> </a:t>
            </a:r>
            <a:endParaRPr lang="en-US" altLang="en-US" sz="3600"/>
          </a:p>
        </p:txBody>
      </p:sp>
      <p:sp>
        <p:nvSpPr>
          <p:cNvPr id="17413" name="TextBox 17412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网络协议栈基本概念共29页，您现在浏览的是第8页!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8" name="灯片编号占位符 5"/>
          <p:cNvSpPr/>
          <p:nvPr/>
        </p:nvSpPr>
        <p:spPr>
          <a:xfrm>
            <a:off x="7543800" y="6248400"/>
            <a:ext cx="13716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 eaLnBrk="1" hangingPunct="1"/>
            <a:r>
              <a:rPr lang="zh-CN" altLang="en-US" sz="1800"/>
              <a:t>　　</a:t>
            </a:r>
            <a:fld id="{4D5F4313-42DD-4D88-A3FD-0D0D8BCEDD8B}" type="slidenum">
              <a:rPr lang="zh-CN" altLang="en-US" sz="1800"/>
              <a:t>9</a:t>
            </a:fld>
            <a:endParaRPr lang="zh-CN" altLang="en-US" sz="1800"/>
          </a:p>
        </p:txBody>
      </p:sp>
      <p:sp>
        <p:nvSpPr>
          <p:cNvPr id="19459" name="Rectangle 2"/>
          <p:cNvSpPr/>
          <p:nvPr>
            <p:ph type="title" idx="4294967295"/>
          </p:nvPr>
        </p:nvSpPr>
        <p:spPr>
          <a:xfrm>
            <a:off x="990600" y="200025"/>
            <a:ext cx="7162800" cy="708025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anchor="ctr" anchorCtr="0"/>
          <a:lstStyle>
            <a:lvl1pPr marL="0" indent="0" algn="l" defTabSz="9144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600" b="0" i="0" u="none" baseline="0">
                <a:solidFill>
                  <a:schemeClr val="accent2"/>
                </a:solidFill>
                <a:latin typeface="Times New Roman" pitchFamily="2" charset="0"/>
                <a:ea typeface="宋体" charset="-122"/>
              </a:defRPr>
            </a:lvl1pPr>
          </a:lstStyle>
          <a:p>
            <a:pPr lvl="0" eaLnBrk="1" hangingPunct="1"/>
            <a:r>
              <a:rPr lang="en-US" altLang="en-US" sz="3200">
                <a:latin typeface="Arial"/>
                <a:ea typeface="黑体" pitchFamily="2" charset="-122"/>
              </a:rPr>
              <a:t>9.2.2   CSMA/CD协议</a:t>
            </a:r>
            <a:endParaRPr lang="en-US" altLang="en-US" sz="3200">
              <a:latin typeface="Arial"/>
              <a:ea typeface="黑体" pitchFamily="2" charset="-122"/>
            </a:endParaRPr>
          </a:p>
        </p:txBody>
      </p:sp>
      <p:sp>
        <p:nvSpPr>
          <p:cNvPr id="19460" name="Rectangle 3"/>
          <p:cNvSpPr/>
          <p:nvPr>
            <p:ph type="body" idx="4294967295"/>
          </p:nvPr>
        </p:nvSpPr>
        <p:spPr>
          <a:xfrm>
            <a:off x="357188" y="1214438"/>
            <a:ext cx="8501062" cy="5157788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anchor="t" anchorCtr="0"/>
          <a:lstStyle>
            <a:lvl1pPr marL="342900" indent="-342900" algn="l" defTabSz="91440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charset="2"/>
              <a:buChar char="q"/>
              <a:defRPr lang="zh-CN" altLang="en-US" sz="32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742950" indent="-285750" algn="l" defTabSz="9144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1143000" indent="-228600" algn="l" defTabSz="9144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600200" indent="-228600" algn="l" defTabSz="9144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2057400" indent="-228600" algn="l" defTabSz="9144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 lvl="0" eaLnBrk="1" hangingPunct="1">
              <a:spcBef>
                <a:spcPct val="0"/>
              </a:spcBef>
            </a:pPr>
            <a:r>
              <a:rPr lang="en-US" altLang="en-US" sz="2800">
                <a:latin typeface="Arial"/>
                <a:ea typeface="黑体" pitchFamily="2" charset="-122"/>
              </a:rPr>
              <a:t>以太网采用一种协调工作机制，称为</a:t>
            </a:r>
            <a:r>
              <a:rPr lang="en-US" altLang="en-US" sz="2800">
                <a:solidFill>
                  <a:schemeClr val="accent2"/>
                </a:solidFill>
                <a:latin typeface="Arial"/>
                <a:ea typeface="黑体" pitchFamily="2" charset="-122"/>
              </a:rPr>
              <a:t>载波监听多点接入/冲突检测</a:t>
            </a:r>
            <a:r>
              <a:rPr lang="en-US" altLang="en-US" sz="2800">
                <a:latin typeface="Arial"/>
                <a:ea typeface="黑体" pitchFamily="2" charset="-122"/>
              </a:rPr>
              <a:t>CSMA/CD(Carrier Sense Multiple Access / Collision Detection)协议。</a:t>
            </a:r>
            <a:endParaRPr lang="en-US" altLang="en-US" sz="2800">
              <a:latin typeface="Arial"/>
              <a:ea typeface="黑体" pitchFamily="2" charset="-122"/>
            </a:endParaRPr>
          </a:p>
          <a:p>
            <a:pPr lvl="0" eaLnBrk="1" hangingPunct="1">
              <a:spcBef>
                <a:spcPct val="0"/>
              </a:spcBef>
            </a:pPr>
            <a:r>
              <a:rPr lang="en-US" altLang="en-US" sz="2800">
                <a:latin typeface="Arial"/>
                <a:ea typeface="黑体" pitchFamily="2" charset="-122"/>
              </a:rPr>
              <a:t>“</a:t>
            </a:r>
            <a:r>
              <a:rPr lang="en-US" altLang="en-US" sz="2800">
                <a:solidFill>
                  <a:srgbClr val="FF3300"/>
                </a:solidFill>
                <a:latin typeface="Arial"/>
                <a:ea typeface="黑体" pitchFamily="2" charset="-122"/>
              </a:rPr>
              <a:t>载波监听</a:t>
            </a:r>
            <a:r>
              <a:rPr lang="en-US" altLang="en-US" sz="2800">
                <a:latin typeface="Arial"/>
                <a:ea typeface="黑体" pitchFamily="2" charset="-122"/>
              </a:rPr>
              <a:t>”　指加接在以太网上的每个站在发送数据之前，先要检测总线上是否有其他站正在发送数据，如果有，就暂时不发送数据，以免发生冲突(常称“碰撞”)。“载波监听”只是用来表明检测总线上信号存在与否的一种技术手段。</a:t>
            </a:r>
            <a:endParaRPr lang="en-US" altLang="en-US" sz="2800">
              <a:latin typeface="Arial"/>
              <a:ea typeface="黑体" pitchFamily="2" charset="-122"/>
            </a:endParaRPr>
          </a:p>
          <a:p>
            <a:pPr lvl="0" eaLnBrk="1" hangingPunct="1">
              <a:spcBef>
                <a:spcPct val="0"/>
              </a:spcBef>
            </a:pPr>
            <a:r>
              <a:rPr lang="en-US" altLang="en-US" sz="2800">
                <a:latin typeface="Arial"/>
                <a:ea typeface="黑体" pitchFamily="2" charset="-122"/>
              </a:rPr>
              <a:t>“</a:t>
            </a:r>
            <a:r>
              <a:rPr lang="en-US" altLang="en-US" sz="2800">
                <a:solidFill>
                  <a:srgbClr val="FF3300"/>
                </a:solidFill>
                <a:latin typeface="Arial"/>
                <a:ea typeface="黑体" pitchFamily="2" charset="-122"/>
              </a:rPr>
              <a:t>多点接入</a:t>
            </a:r>
            <a:r>
              <a:rPr lang="en-US" altLang="en-US" sz="2800">
                <a:latin typeface="Arial"/>
                <a:ea typeface="黑体" pitchFamily="2" charset="-122"/>
              </a:rPr>
              <a:t>”　指计算机以</a:t>
            </a:r>
            <a:r>
              <a:rPr lang="en-US" altLang="en-US" sz="2800">
                <a:solidFill>
                  <a:schemeClr val="accent2"/>
                </a:solidFill>
                <a:latin typeface="Arial"/>
                <a:ea typeface="黑体" pitchFamily="2" charset="-122"/>
              </a:rPr>
              <a:t>多点接入的方式连接到同一根总线上</a:t>
            </a:r>
            <a:r>
              <a:rPr lang="en-US" altLang="en-US" sz="2800">
                <a:latin typeface="Arial"/>
                <a:ea typeface="黑体" pitchFamily="2" charset="-122"/>
              </a:rPr>
              <a:t>。</a:t>
            </a:r>
            <a:endParaRPr lang="en-US" altLang="en-US" sz="2800">
              <a:latin typeface="Arial"/>
              <a:ea typeface="黑体" pitchFamily="2" charset="-122"/>
            </a:endParaRPr>
          </a:p>
          <a:p>
            <a:pPr lvl="0" eaLnBrk="1" hangingPunct="1">
              <a:spcBef>
                <a:spcPct val="0"/>
              </a:spcBef>
            </a:pPr>
            <a:r>
              <a:rPr lang="en-US" altLang="en-US" sz="2800">
                <a:latin typeface="Arial"/>
                <a:ea typeface="黑体" pitchFamily="2" charset="-122"/>
              </a:rPr>
              <a:t> “</a:t>
            </a:r>
            <a:r>
              <a:rPr lang="en-US" altLang="en-US" sz="2800">
                <a:solidFill>
                  <a:srgbClr val="FF3300"/>
                </a:solidFill>
                <a:latin typeface="Arial"/>
                <a:ea typeface="黑体" pitchFamily="2" charset="-122"/>
              </a:rPr>
              <a:t>冲突检测</a:t>
            </a:r>
            <a:r>
              <a:rPr lang="en-US" altLang="en-US" sz="2800">
                <a:latin typeface="Arial"/>
                <a:ea typeface="黑体" pitchFamily="2" charset="-122"/>
              </a:rPr>
              <a:t>”　指计算机</a:t>
            </a:r>
            <a:r>
              <a:rPr lang="en-US" altLang="en-US" sz="2800">
                <a:solidFill>
                  <a:schemeClr val="accent2"/>
                </a:solidFill>
                <a:latin typeface="Arial"/>
                <a:ea typeface="黑体" pitchFamily="2" charset="-122"/>
              </a:rPr>
              <a:t>边</a:t>
            </a:r>
            <a:r>
              <a:rPr lang="en-US" altLang="en-US" sz="2800">
                <a:latin typeface="Arial"/>
                <a:ea typeface="黑体" pitchFamily="2" charset="-122"/>
              </a:rPr>
              <a:t>发送数据</a:t>
            </a:r>
            <a:r>
              <a:rPr lang="en-US" altLang="en-US" sz="2800">
                <a:solidFill>
                  <a:schemeClr val="accent2"/>
                </a:solidFill>
                <a:latin typeface="Arial"/>
                <a:ea typeface="黑体" pitchFamily="2" charset="-122"/>
              </a:rPr>
              <a:t>边</a:t>
            </a:r>
            <a:r>
              <a:rPr lang="en-US" altLang="en-US" sz="2800">
                <a:latin typeface="Arial"/>
                <a:ea typeface="黑体" pitchFamily="2" charset="-122"/>
              </a:rPr>
              <a:t>检测总线上</a:t>
            </a:r>
            <a:r>
              <a:rPr lang="en-US" altLang="en-US" sz="2800">
                <a:solidFill>
                  <a:schemeClr val="accent2"/>
                </a:solidFill>
                <a:latin typeface="Arial"/>
                <a:ea typeface="黑体" pitchFamily="2" charset="-122"/>
              </a:rPr>
              <a:t>信号电压的变化情况</a:t>
            </a:r>
            <a:r>
              <a:rPr lang="en-US" altLang="en-US" sz="2800">
                <a:latin typeface="Arial"/>
                <a:ea typeface="黑体" pitchFamily="2" charset="-122"/>
              </a:rPr>
              <a:t>。</a:t>
            </a:r>
            <a:r>
              <a:rPr lang="en-US" altLang="en-US" sz="2800"/>
              <a:t>  </a:t>
            </a:r>
            <a:endParaRPr lang="en-US" altLang="en-US" sz="2800"/>
          </a:p>
        </p:txBody>
      </p:sp>
      <p:sp>
        <p:nvSpPr>
          <p:cNvPr id="19461" name="TextBox 19460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网络协议栈基本概念共29页，您现在浏览的是第9页!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6" name="灯片编号占位符 5"/>
          <p:cNvSpPr/>
          <p:nvPr/>
        </p:nvSpPr>
        <p:spPr>
          <a:xfrm>
            <a:off x="7543800" y="6248400"/>
            <a:ext cx="13716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 eaLnBrk="1" hangingPunct="1"/>
            <a:r>
              <a:rPr lang="zh-CN" altLang="en-US" sz="1800"/>
              <a:t>　　</a:t>
            </a:r>
            <a:fld id="{40B5FB0E-11EF-40F2-A302-30D52F64ACD3}" type="slidenum">
              <a:rPr lang="zh-CN" altLang="en-US" sz="1800"/>
              <a:t>10</a:t>
            </a:fld>
            <a:endParaRPr lang="zh-CN" altLang="en-US" sz="1800"/>
          </a:p>
        </p:txBody>
      </p:sp>
      <p:sp>
        <p:nvSpPr>
          <p:cNvPr id="21507" name="Rectangle 2"/>
          <p:cNvSpPr/>
          <p:nvPr>
            <p:ph type="title" idx="4294967295"/>
          </p:nvPr>
        </p:nvSpPr>
        <p:spPr>
          <a:xfrm>
            <a:off x="990600" y="200025"/>
            <a:ext cx="7162800" cy="708025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anchor="ctr" anchorCtr="0"/>
          <a:lstStyle>
            <a:lvl1pPr marL="0" indent="0" algn="l" defTabSz="9144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600" b="0" i="0" u="none" baseline="0">
                <a:solidFill>
                  <a:schemeClr val="accent2"/>
                </a:solidFill>
                <a:latin typeface="Times New Roman" pitchFamily="2" charset="0"/>
                <a:ea typeface="宋体" charset="-122"/>
              </a:defRPr>
            </a:lvl1pPr>
          </a:lstStyle>
          <a:p>
            <a:pPr lvl="0" eaLnBrk="1" hangingPunct="1"/>
            <a:r>
              <a:rPr lang="en-US" altLang="en-US" sz="3200">
                <a:latin typeface="Arial"/>
                <a:ea typeface="黑体" pitchFamily="2" charset="-122"/>
              </a:rPr>
              <a:t>9.2.2   CSMA/CD协议(续2)</a:t>
            </a:r>
            <a:endParaRPr lang="en-US" altLang="en-US" sz="3200">
              <a:latin typeface="Arial"/>
              <a:ea typeface="黑体" pitchFamily="2" charset="-122"/>
            </a:endParaRPr>
          </a:p>
        </p:txBody>
      </p:sp>
      <p:sp>
        <p:nvSpPr>
          <p:cNvPr id="21508" name="Rectangle 3"/>
          <p:cNvSpPr/>
          <p:nvPr>
            <p:ph type="body" idx="4294967295"/>
          </p:nvPr>
        </p:nvSpPr>
        <p:spPr>
          <a:xfrm>
            <a:off x="539750" y="1295400"/>
            <a:ext cx="8135938" cy="48006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anchor="t" anchorCtr="0"/>
          <a:lstStyle>
            <a:lvl1pPr marL="342900" indent="-342900" algn="l" defTabSz="91440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charset="2"/>
              <a:buChar char="q"/>
              <a:defRPr lang="zh-CN" altLang="en-US" sz="32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742950" indent="-285750" algn="l" defTabSz="9144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1143000" indent="-228600" algn="l" defTabSz="9144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600200" indent="-228600" algn="l" defTabSz="9144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2057400" indent="-228600" algn="l" defTabSz="9144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 lvl="0" eaLnBrk="1" hangingPunct="1">
              <a:buNone/>
            </a:pPr>
            <a:r>
              <a:rPr>
                <a:solidFill>
                  <a:schemeClr val="accent2"/>
                </a:solidFill>
                <a:ea typeface="黑体" pitchFamily="2" charset="-122"/>
              </a:rPr>
              <a:t>检测到冲突后怎么办？</a:t>
            </a:r>
            <a:endParaRPr>
              <a:solidFill>
                <a:schemeClr val="accent2"/>
              </a:solidFill>
              <a:ea typeface="黑体" pitchFamily="2" charset="-122"/>
            </a:endParaRPr>
          </a:p>
          <a:p>
            <a:pPr lvl="0" eaLnBrk="1" hangingPunct="1"/>
            <a:r>
              <a:rPr sz="2800">
                <a:ea typeface="黑体" pitchFamily="2" charset="-122"/>
              </a:rPr>
              <a:t>当</a:t>
            </a:r>
            <a:r>
              <a:rPr sz="2800">
                <a:solidFill>
                  <a:schemeClr val="accent2"/>
                </a:solidFill>
                <a:ea typeface="黑体" pitchFamily="2" charset="-122"/>
              </a:rPr>
              <a:t>信号发生冲突时</a:t>
            </a:r>
            <a:r>
              <a:rPr sz="2800">
                <a:ea typeface="黑体" pitchFamily="2" charset="-122"/>
              </a:rPr>
              <a:t>，总线上传输的信号产生了严重的失真，</a:t>
            </a:r>
            <a:r>
              <a:rPr sz="2800">
                <a:solidFill>
                  <a:schemeClr val="accent2"/>
                </a:solidFill>
                <a:ea typeface="黑体" pitchFamily="2" charset="-122"/>
              </a:rPr>
              <a:t>接收站就无法从中恢复出有用的信息</a:t>
            </a:r>
            <a:r>
              <a:rPr sz="2800">
                <a:ea typeface="黑体" pitchFamily="2" charset="-122"/>
              </a:rPr>
              <a:t>。</a:t>
            </a:r>
            <a:endParaRPr sz="2800">
              <a:ea typeface="黑体" pitchFamily="2" charset="-122"/>
            </a:endParaRPr>
          </a:p>
          <a:p>
            <a:pPr lvl="0" eaLnBrk="1" hangingPunct="1"/>
            <a:r>
              <a:rPr sz="2800">
                <a:ea typeface="黑体" pitchFamily="2" charset="-122"/>
              </a:rPr>
              <a:t>每一个正在发送数据的站，一旦发现总线上出现了碰撞，就要</a:t>
            </a:r>
            <a:r>
              <a:rPr sz="2800">
                <a:solidFill>
                  <a:schemeClr val="accent2"/>
                </a:solidFill>
                <a:ea typeface="黑体" pitchFamily="2" charset="-122"/>
              </a:rPr>
              <a:t>立即停止发送</a:t>
            </a:r>
            <a:r>
              <a:rPr sz="2800">
                <a:ea typeface="黑体" pitchFamily="2" charset="-122"/>
              </a:rPr>
              <a:t>，免得继续浪费网络资源，然后</a:t>
            </a:r>
            <a:r>
              <a:rPr sz="2800">
                <a:solidFill>
                  <a:schemeClr val="accent2"/>
                </a:solidFill>
                <a:ea typeface="黑体" pitchFamily="2" charset="-122"/>
              </a:rPr>
              <a:t>等待一段随机时间后</a:t>
            </a:r>
            <a:r>
              <a:rPr sz="2800">
                <a:ea typeface="黑体" pitchFamily="2" charset="-122"/>
              </a:rPr>
              <a:t>再重新执行发送操作。</a:t>
            </a:r>
            <a:endParaRPr sz="2800">
              <a:ea typeface="黑体" pitchFamily="2" charset="-122"/>
            </a:endParaRPr>
          </a:p>
        </p:txBody>
      </p:sp>
      <p:sp>
        <p:nvSpPr>
          <p:cNvPr id="21509" name="TextBox 21508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网络协议栈基本概念共29页，您现在浏览的是第10页!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54" name="灯片编号占位符 5"/>
          <p:cNvSpPr/>
          <p:nvPr/>
        </p:nvSpPr>
        <p:spPr>
          <a:xfrm>
            <a:off x="7543800" y="6248400"/>
            <a:ext cx="13716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 eaLnBrk="1" hangingPunct="1"/>
            <a:r>
              <a:rPr lang="zh-CN" altLang="en-US" sz="1800"/>
              <a:t>　　</a:t>
            </a:r>
            <a:fld id="{61D23824-FA72-4EEC-930E-14F517A713E1}" type="slidenum">
              <a:rPr lang="zh-CN" altLang="en-US" sz="1800"/>
              <a:t>11</a:t>
            </a:fld>
            <a:endParaRPr lang="zh-CN" altLang="en-US" sz="1800"/>
          </a:p>
        </p:txBody>
      </p:sp>
      <p:sp>
        <p:nvSpPr>
          <p:cNvPr id="23555" name="Rectangle 2"/>
          <p:cNvSpPr/>
          <p:nvPr>
            <p:ph type="title" idx="4294967295"/>
          </p:nvPr>
        </p:nvSpPr>
        <p:spPr>
          <a:xfrm>
            <a:off x="990600" y="200025"/>
            <a:ext cx="7162800" cy="708025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anchor="ctr" anchorCtr="0"/>
          <a:lstStyle>
            <a:lvl1pPr marL="0" indent="0" algn="l" defTabSz="9144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600" b="0" i="0" u="none" baseline="0">
                <a:solidFill>
                  <a:schemeClr val="accent2"/>
                </a:solidFill>
                <a:latin typeface="Times New Roman" pitchFamily="2" charset="0"/>
                <a:ea typeface="宋体" charset="-122"/>
              </a:defRPr>
            </a:lvl1pPr>
          </a:lstStyle>
          <a:p>
            <a:pPr lvl="0" eaLnBrk="1" hangingPunct="1"/>
            <a:r>
              <a:rPr lang="en-US" altLang="en-US" sz="3200">
                <a:latin typeface="Arial"/>
                <a:ea typeface="黑体" pitchFamily="2" charset="-122"/>
              </a:rPr>
              <a:t>9.2.2   CSMA/CD协议(续4)</a:t>
            </a:r>
            <a:endParaRPr lang="en-US" altLang="en-US" sz="3200">
              <a:latin typeface="Arial"/>
              <a:ea typeface="黑体" pitchFamily="2" charset="-122"/>
            </a:endParaRPr>
          </a:p>
        </p:txBody>
      </p:sp>
      <p:sp>
        <p:nvSpPr>
          <p:cNvPr id="23556" name="Rectangle 3"/>
          <p:cNvSpPr/>
          <p:nvPr>
            <p:ph type="body" idx="4294967295"/>
          </p:nvPr>
        </p:nvSpPr>
        <p:spPr>
          <a:xfrm>
            <a:off x="468312" y="1295400"/>
            <a:ext cx="7772400" cy="620712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anchor="t" anchorCtr="0"/>
          <a:lstStyle>
            <a:lvl1pPr marL="342900" indent="-342900" algn="l" defTabSz="91440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charset="2"/>
              <a:buChar char="q"/>
              <a:defRPr lang="zh-CN" altLang="en-US" sz="32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742950" indent="-285750" algn="l" defTabSz="9144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1143000" indent="-228600" algn="l" defTabSz="9144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600200" indent="-228600" algn="l" defTabSz="9144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2057400" indent="-228600" algn="l" defTabSz="9144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 lvl="0" eaLnBrk="1" hangingPunct="1">
              <a:buNone/>
            </a:pPr>
            <a:r>
              <a:rPr>
                <a:solidFill>
                  <a:schemeClr val="accent2"/>
                </a:solidFill>
                <a:ea typeface="黑体" pitchFamily="2" charset="-122"/>
              </a:rPr>
              <a:t>传播时延对载波监听的影响</a:t>
            </a:r>
            <a:endParaRPr>
              <a:solidFill>
                <a:schemeClr val="accent2"/>
              </a:solidFill>
              <a:ea typeface="黑体" pitchFamily="2" charset="-122"/>
            </a:endParaRPr>
          </a:p>
        </p:txBody>
      </p:sp>
      <p:grpSp>
        <p:nvGrpSpPr>
          <p:cNvPr id="23557" name=""/>
          <p:cNvGrpSpPr/>
          <p:nvPr/>
        </p:nvGrpSpPr>
        <p:grpSpPr>
          <a:xfrm>
            <a:off x="250825" y="2133600"/>
            <a:ext cx="8642350" cy="3255962"/>
            <a:chExt cx="5444" cy="2051"/>
          </a:xfrm>
        </p:grpSpPr>
        <p:cxnSp>
          <p:nvCxnSpPr>
            <p:cNvPr id="23558" name="Line 6"/>
            <p:cNvCxnSpPr/>
            <p:nvPr/>
          </p:nvCxnSpPr>
          <p:spPr>
            <a:xfrm>
              <a:off x="1040" y="416"/>
              <a:ext cx="2944" cy="0"/>
            </a:xfrm>
            <a:prstGeom prst="line">
              <a:avLst/>
            </a:prstGeom>
            <a:noFill/>
            <a:ln w="19050" cmpd="sng">
              <a:solidFill>
                <a:srgbClr val="333399"/>
              </a:solidFill>
              <a:miter lim="800000"/>
              <a:headEnd type="triangle"/>
              <a:tailEnd type="triangle" w="sm"/>
            </a:ln>
          </p:spPr>
        </p:cxnSp>
        <p:sp>
          <p:nvSpPr>
            <p:cNvPr id="23559" name="Rectangle 7"/>
            <p:cNvSpPr/>
            <p:nvPr/>
          </p:nvSpPr>
          <p:spPr>
            <a:xfrm>
              <a:off x="2217" y="284"/>
              <a:ext cx="460" cy="249"/>
            </a:xfrm>
            <a:prstGeom prst="rect">
              <a:avLst/>
            </a:prstGeom>
            <a:solidFill>
              <a:schemeClr val="bg1"/>
            </a:solidFill>
            <a:ln>
              <a:noFill/>
              <a:miter lim="800000"/>
            </a:ln>
          </p:spPr>
          <p:txBody>
            <a:bodyPr wrap="none" lIns="90488" tIns="44450" rIns="90488" bIns="44450">
              <a:spAutoFit/>
            </a:bodyPr>
            <a:lstStyle>
              <a:defPPr algn="l" eaLnBrk="1" hangingPunct="1">
                <a:defRPr lang="zh-CN"/>
              </a:defPPr>
              <a:lvl1pPr marL="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1pPr>
              <a:lvl2pPr marL="4572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2pPr>
              <a:lvl3pPr marL="9144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3pPr>
              <a:lvl4pPr marL="13716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4pPr>
              <a:lvl5pPr marL="18288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5pPr>
            </a:lstStyle>
            <a:p>
              <a:pPr marL="0" lvl="0" indent="0" defTabSz="762000"/>
              <a:r>
                <a:rPr lang="en-US" altLang="en-US" sz="2000">
                  <a:solidFill>
                    <a:srgbClr val="333399"/>
                  </a:solidFill>
                  <a:latin typeface="Arial"/>
                  <a:ea typeface="黑体" pitchFamily="2" charset="-122"/>
                </a:rPr>
                <a:t>1 km</a:t>
              </a:r>
              <a:endParaRPr lang="en-US" altLang="en-US" sz="2000">
                <a:solidFill>
                  <a:srgbClr val="333399"/>
                </a:solidFill>
                <a:latin typeface="Arial"/>
                <a:ea typeface="黑体" pitchFamily="2" charset="-122"/>
              </a:endParaRPr>
            </a:p>
          </p:txBody>
        </p:sp>
        <p:cxnSp>
          <p:nvCxnSpPr>
            <p:cNvPr id="23560" name="Line 9"/>
            <p:cNvCxnSpPr/>
            <p:nvPr/>
          </p:nvCxnSpPr>
          <p:spPr>
            <a:xfrm>
              <a:off x="1040" y="601"/>
              <a:ext cx="2928" cy="547"/>
            </a:xfrm>
            <a:prstGeom prst="line">
              <a:avLst/>
            </a:prstGeom>
            <a:noFill/>
            <a:ln w="76200" cmpd="sng">
              <a:solidFill>
                <a:schemeClr val="accent1"/>
              </a:solidFill>
              <a:miter lim="800000"/>
              <a:tailEnd type="triangle" len="lg"/>
            </a:ln>
          </p:spPr>
        </p:cxnSp>
        <p:sp>
          <p:nvSpPr>
            <p:cNvPr id="23561" name="Rectangle 10"/>
            <p:cNvSpPr/>
            <p:nvPr/>
          </p:nvSpPr>
          <p:spPr>
            <a:xfrm>
              <a:off x="687" y="13"/>
              <a:ext cx="221" cy="248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 lIns="90488" tIns="44450" rIns="90488" bIns="44450">
              <a:spAutoFit/>
            </a:bodyPr>
            <a:lstStyle>
              <a:defPPr algn="l" eaLnBrk="1" hangingPunct="1">
                <a:defRPr lang="zh-CN"/>
              </a:defPPr>
              <a:lvl1pPr marL="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1pPr>
              <a:lvl2pPr marL="4572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2pPr>
              <a:lvl3pPr marL="9144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3pPr>
              <a:lvl4pPr marL="13716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4pPr>
              <a:lvl5pPr marL="18288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5pPr>
            </a:lstStyle>
            <a:p>
              <a:pPr marL="0" lvl="0" indent="0" defTabSz="762000"/>
              <a:r>
                <a:rPr lang="en-US" altLang="en-US" sz="2000">
                  <a:solidFill>
                    <a:srgbClr val="333399"/>
                  </a:solidFill>
                  <a:latin typeface="Arial"/>
                  <a:ea typeface="黑体" pitchFamily="2" charset="-122"/>
                </a:rPr>
                <a:t>A</a:t>
              </a:r>
              <a:endParaRPr lang="en-US" altLang="en-US" sz="2000">
                <a:solidFill>
                  <a:srgbClr val="333399"/>
                </a:solidFill>
                <a:latin typeface="Arial"/>
                <a:ea typeface="黑体" pitchFamily="2" charset="-122"/>
              </a:endParaRPr>
            </a:p>
          </p:txBody>
        </p:sp>
        <p:sp>
          <p:nvSpPr>
            <p:cNvPr id="23562" name="Rectangle 11"/>
            <p:cNvSpPr/>
            <p:nvPr/>
          </p:nvSpPr>
          <p:spPr>
            <a:xfrm>
              <a:off x="4083" y="0"/>
              <a:ext cx="221" cy="248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 lIns="90488" tIns="44450" rIns="90488" bIns="44450">
              <a:spAutoFit/>
            </a:bodyPr>
            <a:lstStyle>
              <a:defPPr algn="l" eaLnBrk="1" hangingPunct="1">
                <a:defRPr lang="zh-CN"/>
              </a:defPPr>
              <a:lvl1pPr marL="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1pPr>
              <a:lvl2pPr marL="4572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2pPr>
              <a:lvl3pPr marL="9144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3pPr>
              <a:lvl4pPr marL="13716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4pPr>
              <a:lvl5pPr marL="18288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5pPr>
            </a:lstStyle>
            <a:p>
              <a:pPr marL="0" lvl="0" indent="0" defTabSz="762000"/>
              <a:r>
                <a:rPr lang="en-US" altLang="en-US" sz="2000">
                  <a:solidFill>
                    <a:srgbClr val="333399"/>
                  </a:solidFill>
                  <a:latin typeface="Arial"/>
                  <a:ea typeface="黑体" pitchFamily="2" charset="-122"/>
                </a:rPr>
                <a:t>B</a:t>
              </a:r>
              <a:endParaRPr lang="en-US" altLang="en-US" sz="2000">
                <a:solidFill>
                  <a:srgbClr val="333399"/>
                </a:solidFill>
                <a:latin typeface="Arial"/>
                <a:ea typeface="黑体" pitchFamily="2" charset="-122"/>
              </a:endParaRPr>
            </a:p>
          </p:txBody>
        </p:sp>
        <p:cxnSp>
          <p:nvCxnSpPr>
            <p:cNvPr id="23563" name="Line 12"/>
            <p:cNvCxnSpPr/>
            <p:nvPr/>
          </p:nvCxnSpPr>
          <p:spPr>
            <a:xfrm flipH="1">
              <a:off x="963" y="817"/>
              <a:ext cx="4" cy="687"/>
            </a:xfrm>
            <a:prstGeom prst="line">
              <a:avLst/>
            </a:prstGeom>
            <a:noFill/>
            <a:ln w="12700" cmpd="sng">
              <a:solidFill>
                <a:srgbClr val="333399"/>
              </a:solidFill>
              <a:miter lim="800000"/>
              <a:tailEnd type="triangle" w="sm"/>
            </a:ln>
          </p:spPr>
        </p:cxnSp>
        <p:sp>
          <p:nvSpPr>
            <p:cNvPr id="23564" name="Rectangle 13"/>
            <p:cNvSpPr/>
            <p:nvPr/>
          </p:nvSpPr>
          <p:spPr>
            <a:xfrm>
              <a:off x="825" y="1026"/>
              <a:ext cx="158" cy="248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 lIns="90488" tIns="44450" rIns="90488" bIns="44450">
              <a:spAutoFit/>
            </a:bodyPr>
            <a:lstStyle>
              <a:defPPr algn="l" eaLnBrk="1" hangingPunct="1">
                <a:defRPr lang="zh-CN"/>
              </a:defPPr>
              <a:lvl1pPr marL="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1pPr>
              <a:lvl2pPr marL="4572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2pPr>
              <a:lvl3pPr marL="9144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3pPr>
              <a:lvl4pPr marL="13716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4pPr>
              <a:lvl5pPr marL="18288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5pPr>
            </a:lstStyle>
            <a:p>
              <a:pPr marL="0" lvl="0" indent="0" defTabSz="762000"/>
              <a:r>
                <a:rPr lang="en-US" altLang="en-US" sz="2000" i="1">
                  <a:solidFill>
                    <a:srgbClr val="333399"/>
                  </a:solidFill>
                  <a:latin typeface="Arial"/>
                  <a:ea typeface="黑体" pitchFamily="2" charset="-122"/>
                </a:rPr>
                <a:t>t</a:t>
              </a:r>
              <a:endParaRPr lang="en-US" altLang="en-US" sz="2000" i="1">
                <a:solidFill>
                  <a:srgbClr val="333399"/>
                </a:solidFill>
                <a:latin typeface="Arial"/>
                <a:ea typeface="黑体" pitchFamily="2" charset="-122"/>
              </a:endParaRPr>
            </a:p>
          </p:txBody>
        </p:sp>
        <p:cxnSp>
          <p:nvCxnSpPr>
            <p:cNvPr id="23565" name="Line 14"/>
            <p:cNvCxnSpPr/>
            <p:nvPr/>
          </p:nvCxnSpPr>
          <p:spPr>
            <a:xfrm flipH="1">
              <a:off x="3974" y="311"/>
              <a:ext cx="0" cy="1740"/>
            </a:xfrm>
            <a:prstGeom prst="line">
              <a:avLst/>
            </a:prstGeom>
            <a:noFill/>
            <a:ln w="12700" cmpd="sng">
              <a:solidFill>
                <a:srgbClr val="333399"/>
              </a:solidFill>
              <a:miter lim="800000"/>
            </a:ln>
          </p:spPr>
        </p:cxnSp>
        <p:cxnSp>
          <p:nvCxnSpPr>
            <p:cNvPr id="23566" name="Line 15"/>
            <p:cNvCxnSpPr/>
            <p:nvPr/>
          </p:nvCxnSpPr>
          <p:spPr>
            <a:xfrm flipH="1">
              <a:off x="1037" y="1044"/>
              <a:ext cx="2942" cy="554"/>
            </a:xfrm>
            <a:prstGeom prst="line">
              <a:avLst/>
            </a:prstGeom>
            <a:noFill/>
            <a:ln w="76200" cmpd="sng">
              <a:solidFill>
                <a:srgbClr val="996600"/>
              </a:solidFill>
              <a:miter lim="800000"/>
              <a:tailEnd type="triangle" w="sm"/>
            </a:ln>
          </p:spPr>
        </p:cxnSp>
        <p:cxnSp>
          <p:nvCxnSpPr>
            <p:cNvPr id="23567" name="Line 17"/>
            <p:cNvCxnSpPr/>
            <p:nvPr/>
          </p:nvCxnSpPr>
          <p:spPr>
            <a:xfrm>
              <a:off x="3597" y="875"/>
              <a:ext cx="112" cy="183"/>
            </a:xfrm>
            <a:prstGeom prst="line">
              <a:avLst/>
            </a:prstGeom>
            <a:noFill/>
            <a:ln w="28575" cmpd="sng">
              <a:solidFill>
                <a:srgbClr val="333399"/>
              </a:solidFill>
              <a:miter lim="800000"/>
              <a:tailEnd type="triangle" w="sm"/>
            </a:ln>
          </p:spPr>
        </p:cxnSp>
        <p:sp>
          <p:nvSpPr>
            <p:cNvPr id="23568" name="AutoShape 18"/>
            <p:cNvSpPr/>
            <p:nvPr/>
          </p:nvSpPr>
          <p:spPr>
            <a:xfrm>
              <a:off x="3266" y="467"/>
              <a:ext cx="608" cy="454"/>
            </a:xfrm>
            <a:prstGeom prst="irregularSeal1">
              <a:avLst/>
            </a:prstGeom>
            <a:solidFill>
              <a:srgbClr val="FFCCFF"/>
            </a:solidFill>
            <a:ln w="12700" cmpd="sng">
              <a:solidFill>
                <a:srgbClr val="FFCCFF"/>
              </a:solidFill>
              <a:miter lim="800000"/>
            </a:ln>
            <a:effectLst>
              <a:outerShdw dist="35921" dir="2700000" algn="ctr">
                <a:schemeClr val="bg2"/>
              </a:outerShdw>
            </a:effectLst>
          </p:spPr>
          <p:txBody>
            <a:bodyPr wrap="none" anchor="ctr" anchorCtr="0"/>
            <a:lstStyle>
              <a:defPPr algn="l" eaLnBrk="1" hangingPunct="1">
                <a:defRPr lang="zh-CN"/>
              </a:defPPr>
              <a:lvl1pPr marL="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1pPr>
              <a:lvl2pPr marL="4572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2pPr>
              <a:lvl3pPr marL="9144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3pPr>
              <a:lvl4pPr marL="13716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4pPr>
              <a:lvl5pPr marL="18288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5pPr>
            </a:lstStyle>
            <a:p>
              <a:pPr marL="0" lvl="0" indent="0" algn="ctr" defTabSz="762000"/>
              <a:r>
                <a:rPr lang="zh-CN" altLang="en-US" sz="2000">
                  <a:solidFill>
                    <a:srgbClr val="FF3300"/>
                  </a:solidFill>
                  <a:latin typeface="Arial"/>
                  <a:ea typeface="黑体" pitchFamily="2" charset="-122"/>
                </a:rPr>
                <a:t>碰撞</a:t>
              </a:r>
              <a:endParaRPr lang="zh-CN" altLang="en-US" sz="2000">
                <a:solidFill>
                  <a:srgbClr val="FF3300"/>
                </a:solidFill>
                <a:latin typeface="Arial"/>
                <a:ea typeface="黑体" pitchFamily="2" charset="-122"/>
              </a:endParaRPr>
            </a:p>
          </p:txBody>
        </p:sp>
        <p:grpSp>
          <p:nvGrpSpPr>
            <p:cNvPr id="23569" name=""/>
            <p:cNvGrpSpPr/>
            <p:nvPr/>
          </p:nvGrpSpPr>
          <p:grpSpPr>
            <a:xfrm>
              <a:off x="0" y="941"/>
              <a:ext cx="2495" cy="765"/>
              <a:chExt cx="2495" cy="765"/>
            </a:xfrm>
          </p:grpSpPr>
          <p:sp>
            <p:nvSpPr>
              <p:cNvPr id="23570" name="Text Box 20"/>
              <p:cNvSpPr/>
              <p:nvPr/>
            </p:nvSpPr>
            <p:spPr>
              <a:xfrm>
                <a:off x="0" y="515"/>
                <a:ext cx="755" cy="250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 wrap="none">
                <a:spAutoFit/>
              </a:bodyPr>
              <a:lstStyle>
                <a:defPPr algn="l" eaLnBrk="1" hangingPunct="1">
                  <a:defRPr lang="zh-CN"/>
                </a:defPPr>
                <a:lvl1pPr marL="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1pPr>
                <a:lvl2pPr marL="4572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2pPr>
                <a:lvl3pPr marL="9144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3pPr>
                <a:lvl4pPr marL="13716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4pPr>
                <a:lvl5pPr marL="18288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5pPr>
              </a:lstStyle>
              <a:p>
                <a:pPr marL="0" lvl="0" indent="0" defTabSz="762000"/>
                <a:r>
                  <a:rPr lang="en-US" altLang="en-US" sz="2000" i="1">
                    <a:solidFill>
                      <a:srgbClr val="333399"/>
                    </a:solidFill>
                    <a:latin typeface="Arial"/>
                    <a:ea typeface="黑体" pitchFamily="2" charset="-122"/>
                  </a:rPr>
                  <a:t>t</a:t>
                </a:r>
                <a:r>
                  <a:rPr lang="en-US" altLang="en-US" sz="2000">
                    <a:solidFill>
                      <a:srgbClr val="333399"/>
                    </a:solidFill>
                    <a:latin typeface="Arial"/>
                    <a:ea typeface="黑体" pitchFamily="2" charset="-122"/>
                  </a:rPr>
                  <a:t> = 2</a:t>
                </a:r>
                <a:r>
                  <a:rPr lang="en-US" altLang="en-US" sz="2000">
                    <a:solidFill>
                      <a:srgbClr val="333399"/>
                    </a:solidFill>
                    <a:latin typeface="Arial"/>
                    <a:ea typeface="黑体" pitchFamily="2" charset="-122"/>
                    <a:sym typeface="Symbol" pitchFamily="2" charset="2"/>
                  </a:rPr>
                  <a:t></a:t>
                </a:r>
                <a:r>
                  <a:rPr lang="en-US" altLang="en-US" sz="2000">
                    <a:solidFill>
                      <a:srgbClr val="333399"/>
                    </a:solidFill>
                    <a:latin typeface="Arial"/>
                    <a:ea typeface="黑体" pitchFamily="2" charset="-122"/>
                  </a:rPr>
                  <a:t> </a:t>
                </a:r>
                <a:r>
                  <a:rPr lang="en-US" altLang="en-US" sz="2000">
                    <a:solidFill>
                      <a:srgbClr val="333399"/>
                    </a:solidFill>
                    <a:latin typeface="Arial"/>
                    <a:ea typeface="黑体" pitchFamily="2" charset="-122"/>
                    <a:sym typeface="Symbol" pitchFamily="2" charset="2"/>
                  </a:rPr>
                  <a:t> </a:t>
                </a:r>
                <a:endParaRPr lang="en-US" altLang="en-US" sz="2000">
                  <a:solidFill>
                    <a:srgbClr val="333399"/>
                  </a:solidFill>
                  <a:latin typeface="Arial"/>
                  <a:ea typeface="黑体" pitchFamily="2" charset="-122"/>
                  <a:sym typeface="Symbol" pitchFamily="2" charset="2"/>
                </a:endParaRPr>
              </a:p>
            </p:txBody>
          </p:sp>
          <p:cxnSp>
            <p:nvCxnSpPr>
              <p:cNvPr id="23571" name="Line 21"/>
              <p:cNvCxnSpPr/>
              <p:nvPr/>
            </p:nvCxnSpPr>
            <p:spPr>
              <a:xfrm>
                <a:off x="755" y="663"/>
                <a:ext cx="260" cy="0"/>
              </a:xfrm>
              <a:prstGeom prst="line">
                <a:avLst/>
              </a:prstGeom>
              <a:noFill/>
              <a:ln w="28575" cmpd="sng">
                <a:solidFill>
                  <a:srgbClr val="333399"/>
                </a:solidFill>
                <a:miter lim="800000"/>
                <a:tailEnd type="triangle" w="sm"/>
              </a:ln>
            </p:spPr>
          </p:cxnSp>
          <p:grpSp>
            <p:nvGrpSpPr>
              <p:cNvPr id="23572" name=""/>
              <p:cNvGrpSpPr/>
              <p:nvPr/>
            </p:nvGrpSpPr>
            <p:grpSpPr>
              <a:xfrm>
                <a:off x="1089" y="0"/>
                <a:ext cx="1406" cy="272"/>
                <a:chExt cx="1406" cy="272"/>
              </a:xfrm>
            </p:grpSpPr>
            <p:sp>
              <p:nvSpPr>
                <p:cNvPr id="23573" name="AutoShape 23"/>
                <p:cNvSpPr/>
                <p:nvPr/>
              </p:nvSpPr>
              <p:spPr>
                <a:xfrm>
                  <a:off x="0" y="0"/>
                  <a:ext cx="1406" cy="272"/>
                </a:xfrm>
                <a:prstGeom prst="wedgeRoundRectCallout">
                  <a:avLst>
                    <a:gd name="adj1" fmla="val -52986"/>
                    <a:gd name="adj2" fmla="val 182352"/>
                    <a:gd name="adj3" fmla="val 16667"/>
                  </a:avLst>
                </a:prstGeom>
                <a:solidFill>
                  <a:srgbClr val="FFFF99"/>
                </a:solidFill>
                <a:ln w="12700" cmpd="sng">
                  <a:solidFill>
                    <a:schemeClr val="tx1"/>
                  </a:solidFill>
                  <a:miter lim="800000"/>
                </a:ln>
              </p:spPr>
              <p:txBody>
                <a:bodyPr/>
                <a:lstStyle>
                  <a:defPPr algn="l" eaLnBrk="1" hangingPunct="1">
                    <a:defRPr lang="zh-CN"/>
                  </a:defPPr>
                  <a:lvl1pPr marL="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1pPr>
                  <a:lvl2pPr marL="4572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2pPr>
                  <a:lvl3pPr marL="9144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3pPr>
                  <a:lvl4pPr marL="13716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4pPr>
                  <a:lvl5pPr marL="18288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5pPr>
                </a:lstStyle>
                <a:p>
                  <a:pPr marL="0" lvl="0" indent="0" algn="ctr" defTabSz="762000"/>
                  <a:endParaRPr lang="zh-CN" altLang="en-US" sz="2000">
                    <a:solidFill>
                      <a:srgbClr val="333399"/>
                    </a:solidFill>
                    <a:latin typeface="Arial"/>
                    <a:ea typeface="黑体" pitchFamily="2" charset="-122"/>
                  </a:endParaRPr>
                </a:p>
              </p:txBody>
            </p:sp>
            <p:sp>
              <p:nvSpPr>
                <p:cNvPr id="23574" name="Text Box 24"/>
                <p:cNvSpPr/>
                <p:nvPr/>
              </p:nvSpPr>
              <p:spPr>
                <a:xfrm>
                  <a:off x="0" y="0"/>
                  <a:ext cx="1387" cy="250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</p:spPr>
              <p:txBody>
                <a:bodyPr>
                  <a:spAutoFit/>
                </a:bodyPr>
                <a:lstStyle>
                  <a:defPPr algn="l" eaLnBrk="1" hangingPunct="1">
                    <a:defRPr lang="zh-CN"/>
                  </a:defPPr>
                  <a:lvl1pPr marL="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1pPr>
                  <a:lvl2pPr marL="4572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2pPr>
                  <a:lvl3pPr marL="9144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3pPr>
                  <a:lvl4pPr marL="13716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4pPr>
                  <a:lvl5pPr marL="18288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5pPr>
                </a:lstStyle>
                <a:p>
                  <a:pPr marL="0" lvl="0" indent="0" defTabSz="762000"/>
                  <a:r>
                    <a:rPr lang="en-US" altLang="en-US" sz="2000">
                      <a:solidFill>
                        <a:srgbClr val="333399"/>
                      </a:solidFill>
                      <a:latin typeface="Arial"/>
                      <a:ea typeface="黑体" pitchFamily="2" charset="-122"/>
                    </a:rPr>
                    <a:t>A </a:t>
                  </a:r>
                  <a:r>
                    <a:rPr lang="zh-CN" altLang="en-US" sz="2000">
                      <a:solidFill>
                        <a:srgbClr val="333399"/>
                      </a:solidFill>
                      <a:latin typeface="Arial"/>
                      <a:ea typeface="黑体" pitchFamily="2" charset="-122"/>
                    </a:rPr>
                    <a:t>检测到发生碰撞</a:t>
                  </a:r>
                  <a:endParaRPr lang="zh-CN" altLang="en-US" sz="2000">
                    <a:solidFill>
                      <a:srgbClr val="333399"/>
                    </a:solidFill>
                    <a:latin typeface="Arial"/>
                    <a:ea typeface="黑体" pitchFamily="2" charset="-122"/>
                  </a:endParaRPr>
                </a:p>
              </p:txBody>
            </p:sp>
          </p:grpSp>
        </p:grpSp>
        <p:grpSp>
          <p:nvGrpSpPr>
            <p:cNvPr id="23575" name=""/>
            <p:cNvGrpSpPr/>
            <p:nvPr/>
          </p:nvGrpSpPr>
          <p:grpSpPr>
            <a:xfrm>
              <a:off x="4009" y="523"/>
              <a:ext cx="1162" cy="611"/>
              <a:chExt cx="1162" cy="611"/>
            </a:xfrm>
          </p:grpSpPr>
          <p:grpSp>
            <p:nvGrpSpPr>
              <p:cNvPr id="23576" name=""/>
              <p:cNvGrpSpPr/>
              <p:nvPr/>
            </p:nvGrpSpPr>
            <p:grpSpPr>
              <a:xfrm>
                <a:off x="0" y="361"/>
                <a:ext cx="1027" cy="250"/>
                <a:chExt cx="1027" cy="250"/>
              </a:xfrm>
            </p:grpSpPr>
            <p:cxnSp>
              <p:nvCxnSpPr>
                <p:cNvPr id="23577" name="Line 27"/>
                <p:cNvCxnSpPr/>
                <p:nvPr/>
              </p:nvCxnSpPr>
              <p:spPr>
                <a:xfrm flipH="1">
                  <a:off x="0" y="150"/>
                  <a:ext cx="261" cy="0"/>
                </a:xfrm>
                <a:prstGeom prst="line">
                  <a:avLst/>
                </a:prstGeom>
                <a:noFill/>
                <a:ln w="28575" cmpd="sng">
                  <a:solidFill>
                    <a:srgbClr val="333399"/>
                  </a:solidFill>
                  <a:miter lim="800000"/>
                  <a:tailEnd type="triangle" w="sm"/>
                </a:ln>
              </p:spPr>
            </p:cxnSp>
            <p:sp>
              <p:nvSpPr>
                <p:cNvPr id="23578" name="Text Box 28"/>
                <p:cNvSpPr/>
                <p:nvPr/>
              </p:nvSpPr>
              <p:spPr>
                <a:xfrm>
                  <a:off x="244" y="0"/>
                  <a:ext cx="783" cy="250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</p:spPr>
              <p:txBody>
                <a:bodyPr wrap="none">
                  <a:spAutoFit/>
                </a:bodyPr>
                <a:lstStyle>
                  <a:defPPr algn="l" eaLnBrk="1" hangingPunct="1">
                    <a:defRPr lang="zh-CN"/>
                  </a:defPPr>
                  <a:lvl1pPr marL="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1pPr>
                  <a:lvl2pPr marL="4572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2pPr>
                  <a:lvl3pPr marL="9144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3pPr>
                  <a:lvl4pPr marL="13716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4pPr>
                  <a:lvl5pPr marL="18288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5pPr>
                </a:lstStyle>
                <a:p>
                  <a:pPr marL="0" lvl="0" indent="0" defTabSz="762000"/>
                  <a:r>
                    <a:rPr lang="en-US" altLang="en-US" sz="2000" i="1">
                      <a:solidFill>
                        <a:srgbClr val="333399"/>
                      </a:solidFill>
                      <a:latin typeface="Arial"/>
                      <a:ea typeface="黑体" pitchFamily="2" charset="-122"/>
                    </a:rPr>
                    <a:t>  t</a:t>
                  </a:r>
                  <a:r>
                    <a:rPr lang="en-US" altLang="en-US" sz="2000">
                      <a:solidFill>
                        <a:srgbClr val="333399"/>
                      </a:solidFill>
                      <a:latin typeface="Arial"/>
                      <a:ea typeface="黑体" pitchFamily="2" charset="-122"/>
                    </a:rPr>
                    <a:t> = </a:t>
                  </a:r>
                  <a:r>
                    <a:rPr lang="en-US" altLang="en-US" sz="2000">
                      <a:solidFill>
                        <a:srgbClr val="333399"/>
                      </a:solidFill>
                      <a:latin typeface="Tahoma" pitchFamily="2" charset="0"/>
                      <a:sym typeface="Symbol" pitchFamily="2" charset="2"/>
                    </a:rPr>
                    <a:t></a:t>
                  </a:r>
                  <a:r>
                    <a:rPr lang="en-US" altLang="en-US" sz="2000">
                      <a:solidFill>
                        <a:srgbClr val="333399"/>
                      </a:solidFill>
                      <a:latin typeface="Arial"/>
                      <a:ea typeface="黑体" pitchFamily="2" charset="-122"/>
                    </a:rPr>
                    <a:t> </a:t>
                  </a:r>
                  <a:r>
                    <a:rPr lang="en-US" altLang="en-US" sz="2000">
                      <a:solidFill>
                        <a:srgbClr val="333399"/>
                      </a:solidFill>
                      <a:latin typeface="Arial"/>
                      <a:ea typeface="黑体" pitchFamily="2" charset="-122"/>
                      <a:sym typeface="Symbol" pitchFamily="2" charset="2"/>
                    </a:rPr>
                    <a:t> </a:t>
                  </a:r>
                  <a:r>
                    <a:rPr lang="en-US" altLang="en-US" sz="2000" baseline="30000">
                      <a:solidFill>
                        <a:srgbClr val="333399"/>
                      </a:solidFill>
                      <a:latin typeface="Arial"/>
                      <a:ea typeface="黑体" pitchFamily="2" charset="-122"/>
                    </a:rPr>
                    <a:t> </a:t>
                  </a:r>
                  <a:endParaRPr lang="en-US" altLang="en-US" sz="2000" baseline="30000">
                    <a:solidFill>
                      <a:srgbClr val="333399"/>
                    </a:solidFill>
                    <a:latin typeface="Arial"/>
                    <a:ea typeface="黑体" pitchFamily="2" charset="-122"/>
                  </a:endParaRPr>
                </a:p>
              </p:txBody>
            </p:sp>
          </p:grpSp>
          <p:grpSp>
            <p:nvGrpSpPr>
              <p:cNvPr id="23579" name=""/>
              <p:cNvGrpSpPr/>
              <p:nvPr/>
            </p:nvGrpSpPr>
            <p:grpSpPr>
              <a:xfrm>
                <a:off x="119" y="0"/>
                <a:ext cx="1043" cy="256"/>
                <a:chExt cx="1043" cy="256"/>
              </a:xfrm>
            </p:grpSpPr>
            <p:sp>
              <p:nvSpPr>
                <p:cNvPr id="23580" name="AutoShape 30"/>
                <p:cNvSpPr/>
                <p:nvPr/>
              </p:nvSpPr>
              <p:spPr>
                <a:xfrm>
                  <a:off x="55" y="10"/>
                  <a:ext cx="988" cy="246"/>
                </a:xfrm>
                <a:prstGeom prst="wedgeRoundRectCallout">
                  <a:avLst>
                    <a:gd name="adj1" fmla="val -70042"/>
                    <a:gd name="adj2" fmla="val 145528"/>
                    <a:gd name="adj3" fmla="val 16667"/>
                  </a:avLst>
                </a:prstGeom>
                <a:solidFill>
                  <a:srgbClr val="FFFF99"/>
                </a:solidFill>
                <a:ln w="12700" cmpd="sng">
                  <a:solidFill>
                    <a:schemeClr val="tx1"/>
                  </a:solidFill>
                  <a:miter lim="800000"/>
                </a:ln>
              </p:spPr>
              <p:txBody>
                <a:bodyPr/>
                <a:lstStyle>
                  <a:defPPr algn="l" eaLnBrk="1" hangingPunct="1">
                    <a:defRPr lang="zh-CN"/>
                  </a:defPPr>
                  <a:lvl1pPr marL="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1pPr>
                  <a:lvl2pPr marL="4572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2pPr>
                  <a:lvl3pPr marL="9144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3pPr>
                  <a:lvl4pPr marL="13716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4pPr>
                  <a:lvl5pPr marL="18288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5pPr>
                </a:lstStyle>
                <a:p>
                  <a:pPr marL="0" lvl="0" indent="0" algn="ctr" defTabSz="762000"/>
                  <a:endParaRPr lang="zh-CN" altLang="en-US" sz="2000">
                    <a:solidFill>
                      <a:srgbClr val="333399"/>
                    </a:solidFill>
                    <a:latin typeface="Arial"/>
                    <a:ea typeface="黑体" pitchFamily="2" charset="-122"/>
                  </a:endParaRPr>
                </a:p>
              </p:txBody>
            </p:sp>
            <p:sp>
              <p:nvSpPr>
                <p:cNvPr id="23581" name="Text Box 31"/>
                <p:cNvSpPr/>
                <p:nvPr/>
              </p:nvSpPr>
              <p:spPr>
                <a:xfrm>
                  <a:off x="0" y="0"/>
                  <a:ext cx="995" cy="250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</p:spPr>
              <p:txBody>
                <a:bodyPr wrap="none">
                  <a:spAutoFit/>
                </a:bodyPr>
                <a:lstStyle>
                  <a:defPPr algn="l" eaLnBrk="1" hangingPunct="1">
                    <a:defRPr lang="zh-CN"/>
                  </a:defPPr>
                  <a:lvl1pPr marL="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1pPr>
                  <a:lvl2pPr marL="4572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2pPr>
                  <a:lvl3pPr marL="9144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3pPr>
                  <a:lvl4pPr marL="13716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4pPr>
                  <a:lvl5pPr marL="18288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5pPr>
                </a:lstStyle>
                <a:p>
                  <a:pPr marL="0" lvl="0" indent="0" defTabSz="762000"/>
                  <a:r>
                    <a:rPr lang="en-US" altLang="en-US" sz="2000">
                      <a:solidFill>
                        <a:srgbClr val="333399"/>
                      </a:solidFill>
                      <a:latin typeface="Arial"/>
                      <a:ea typeface="黑体" pitchFamily="2" charset="-122"/>
                    </a:rPr>
                    <a:t>  B </a:t>
                  </a:r>
                  <a:r>
                    <a:rPr lang="zh-CN" altLang="en-US" sz="2000">
                      <a:solidFill>
                        <a:srgbClr val="333399"/>
                      </a:solidFill>
                      <a:latin typeface="Arial"/>
                      <a:ea typeface="黑体" pitchFamily="2" charset="-122"/>
                    </a:rPr>
                    <a:t>发送数据</a:t>
                  </a:r>
                  <a:endParaRPr lang="zh-CN" altLang="en-US" sz="2000">
                    <a:solidFill>
                      <a:srgbClr val="333399"/>
                    </a:solidFill>
                    <a:latin typeface="Arial"/>
                    <a:ea typeface="黑体" pitchFamily="2" charset="-122"/>
                  </a:endParaRPr>
                </a:p>
              </p:txBody>
            </p:sp>
          </p:grpSp>
        </p:grpSp>
        <p:grpSp>
          <p:nvGrpSpPr>
            <p:cNvPr id="23582" name=""/>
            <p:cNvGrpSpPr/>
            <p:nvPr/>
          </p:nvGrpSpPr>
          <p:grpSpPr>
            <a:xfrm>
              <a:off x="2404" y="1052"/>
              <a:ext cx="2347" cy="634"/>
              <a:chExt cx="2347" cy="634"/>
            </a:xfrm>
          </p:grpSpPr>
          <p:grpSp>
            <p:nvGrpSpPr>
              <p:cNvPr id="23583" name=""/>
              <p:cNvGrpSpPr/>
              <p:nvPr/>
            </p:nvGrpSpPr>
            <p:grpSpPr>
              <a:xfrm>
                <a:off x="0" y="375"/>
                <a:ext cx="1546" cy="259"/>
                <a:chExt cx="1546" cy="259"/>
              </a:xfrm>
            </p:grpSpPr>
            <p:sp>
              <p:nvSpPr>
                <p:cNvPr id="23584" name="AutoShape 34"/>
                <p:cNvSpPr/>
                <p:nvPr/>
              </p:nvSpPr>
              <p:spPr>
                <a:xfrm>
                  <a:off x="0" y="13"/>
                  <a:ext cx="1407" cy="246"/>
                </a:xfrm>
                <a:prstGeom prst="wedgeRoundRectCallout">
                  <a:avLst>
                    <a:gd name="adj1" fmla="val 61231"/>
                    <a:gd name="adj2" fmla="val -165449"/>
                    <a:gd name="adj3" fmla="val 16667"/>
                  </a:avLst>
                </a:prstGeom>
                <a:solidFill>
                  <a:srgbClr val="FFFF99"/>
                </a:solidFill>
                <a:ln w="12700" cmpd="sng">
                  <a:solidFill>
                    <a:schemeClr val="tx1"/>
                  </a:solidFill>
                  <a:miter lim="800000"/>
                </a:ln>
              </p:spPr>
              <p:txBody>
                <a:bodyPr/>
                <a:lstStyle>
                  <a:defPPr algn="l" eaLnBrk="1" hangingPunct="1">
                    <a:defRPr lang="zh-CN"/>
                  </a:defPPr>
                  <a:lvl1pPr marL="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1pPr>
                  <a:lvl2pPr marL="4572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2pPr>
                  <a:lvl3pPr marL="9144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3pPr>
                  <a:lvl4pPr marL="13716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4pPr>
                  <a:lvl5pPr marL="18288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5pPr>
                </a:lstStyle>
                <a:p>
                  <a:pPr marL="0" lvl="0" indent="0" algn="ctr" defTabSz="762000"/>
                  <a:endParaRPr lang="zh-CN" altLang="en-US" sz="2000">
                    <a:solidFill>
                      <a:srgbClr val="333399"/>
                    </a:solidFill>
                    <a:latin typeface="Arial"/>
                    <a:ea typeface="黑体" pitchFamily="2" charset="-122"/>
                  </a:endParaRPr>
                </a:p>
              </p:txBody>
            </p:sp>
            <p:sp>
              <p:nvSpPr>
                <p:cNvPr id="23585" name="Text Box 35"/>
                <p:cNvSpPr/>
                <p:nvPr/>
              </p:nvSpPr>
              <p:spPr>
                <a:xfrm>
                  <a:off x="0" y="0"/>
                  <a:ext cx="1546" cy="250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</p:spPr>
              <p:txBody>
                <a:bodyPr>
                  <a:spAutoFit/>
                </a:bodyPr>
                <a:lstStyle>
                  <a:defPPr algn="l" eaLnBrk="1" hangingPunct="1">
                    <a:defRPr lang="zh-CN"/>
                  </a:defPPr>
                  <a:lvl1pPr marL="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1pPr>
                  <a:lvl2pPr marL="4572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2pPr>
                  <a:lvl3pPr marL="9144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3pPr>
                  <a:lvl4pPr marL="13716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4pPr>
                  <a:lvl5pPr marL="18288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5pPr>
                </a:lstStyle>
                <a:p>
                  <a:pPr marL="0" lvl="0" indent="0" defTabSz="762000"/>
                  <a:r>
                    <a:rPr lang="en-US" altLang="en-US" sz="2000">
                      <a:solidFill>
                        <a:srgbClr val="333399"/>
                      </a:solidFill>
                      <a:latin typeface="Arial"/>
                      <a:ea typeface="黑体" pitchFamily="2" charset="-122"/>
                    </a:rPr>
                    <a:t>B </a:t>
                  </a:r>
                  <a:r>
                    <a:rPr lang="zh-CN" altLang="en-US" sz="2000">
                      <a:solidFill>
                        <a:srgbClr val="333399"/>
                      </a:solidFill>
                      <a:latin typeface="Arial"/>
                      <a:ea typeface="黑体" pitchFamily="2" charset="-122"/>
                    </a:rPr>
                    <a:t>检测到发生碰撞</a:t>
                  </a:r>
                  <a:endParaRPr lang="zh-CN" altLang="en-US" sz="2000">
                    <a:solidFill>
                      <a:srgbClr val="333399"/>
                    </a:solidFill>
                    <a:latin typeface="Arial"/>
                    <a:ea typeface="黑体" pitchFamily="2" charset="-122"/>
                  </a:endParaRPr>
                </a:p>
              </p:txBody>
            </p:sp>
          </p:grpSp>
          <p:cxnSp>
            <p:nvCxnSpPr>
              <p:cNvPr id="23586" name="Line 36"/>
              <p:cNvCxnSpPr/>
              <p:nvPr/>
            </p:nvCxnSpPr>
            <p:spPr>
              <a:xfrm flipH="1">
                <a:off x="1605" y="99"/>
                <a:ext cx="261" cy="0"/>
              </a:xfrm>
              <a:prstGeom prst="line">
                <a:avLst/>
              </a:prstGeom>
              <a:noFill/>
              <a:ln w="28575" cmpd="sng">
                <a:solidFill>
                  <a:srgbClr val="333399"/>
                </a:solidFill>
                <a:miter lim="800000"/>
                <a:tailEnd type="triangle" w="sm"/>
              </a:ln>
            </p:spPr>
          </p:cxnSp>
          <p:sp>
            <p:nvSpPr>
              <p:cNvPr id="23587" name="Text Box 37"/>
              <p:cNvSpPr/>
              <p:nvPr/>
            </p:nvSpPr>
            <p:spPr>
              <a:xfrm>
                <a:off x="1848" y="0"/>
                <a:ext cx="499" cy="250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 wrap="none">
                <a:spAutoFit/>
              </a:bodyPr>
              <a:lstStyle>
                <a:defPPr algn="l" eaLnBrk="1" hangingPunct="1">
                  <a:defRPr lang="zh-CN"/>
                </a:defPPr>
                <a:lvl1pPr marL="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1pPr>
                <a:lvl2pPr marL="4572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2pPr>
                <a:lvl3pPr marL="9144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3pPr>
                <a:lvl4pPr marL="13716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4pPr>
                <a:lvl5pPr marL="18288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5pPr>
              </a:lstStyle>
              <a:p>
                <a:pPr marL="0" lvl="0" indent="0" defTabSz="762000"/>
                <a:r>
                  <a:rPr lang="en-US" altLang="en-US" sz="2000" i="1">
                    <a:solidFill>
                      <a:srgbClr val="333399"/>
                    </a:solidFill>
                    <a:latin typeface="Arial"/>
                    <a:ea typeface="黑体" pitchFamily="2" charset="-122"/>
                  </a:rPr>
                  <a:t>  t</a:t>
                </a:r>
                <a:r>
                  <a:rPr lang="en-US" altLang="en-US" sz="2000">
                    <a:solidFill>
                      <a:srgbClr val="333399"/>
                    </a:solidFill>
                    <a:latin typeface="Arial"/>
                    <a:ea typeface="黑体" pitchFamily="2" charset="-122"/>
                  </a:rPr>
                  <a:t> = </a:t>
                </a:r>
                <a:r>
                  <a:rPr lang="en-US" altLang="en-US" sz="2000">
                    <a:solidFill>
                      <a:srgbClr val="333399"/>
                    </a:solidFill>
                    <a:latin typeface="Tahoma" pitchFamily="2" charset="0"/>
                    <a:sym typeface="Symbol" pitchFamily="2" charset="2"/>
                  </a:rPr>
                  <a:t></a:t>
                </a:r>
                <a:endParaRPr lang="en-US" altLang="en-US" sz="2000">
                  <a:solidFill>
                    <a:srgbClr val="333399"/>
                  </a:solidFill>
                  <a:latin typeface="Tahoma" pitchFamily="2" charset="0"/>
                  <a:sym typeface="Symbol" pitchFamily="2" charset="2"/>
                </a:endParaRPr>
              </a:p>
            </p:txBody>
          </p:sp>
        </p:grpSp>
        <p:sp>
          <p:nvSpPr>
            <p:cNvPr id="23588" name="Text Box 38"/>
            <p:cNvSpPr/>
            <p:nvPr/>
          </p:nvSpPr>
          <p:spPr>
            <a:xfrm>
              <a:off x="333" y="469"/>
              <a:ext cx="430" cy="250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>
              <a:spAutoFit/>
            </a:bodyPr>
            <a:lstStyle>
              <a:defPPr algn="l" eaLnBrk="1" hangingPunct="1">
                <a:defRPr lang="zh-CN"/>
              </a:defPPr>
              <a:lvl1pPr marL="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1pPr>
              <a:lvl2pPr marL="4572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2pPr>
              <a:lvl3pPr marL="9144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3pPr>
              <a:lvl4pPr marL="13716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4pPr>
              <a:lvl5pPr marL="18288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5pPr>
            </a:lstStyle>
            <a:p>
              <a:pPr marL="0" lvl="0" indent="0" defTabSz="762000"/>
              <a:r>
                <a:rPr lang="en-US" altLang="en-US" sz="2000" i="1">
                  <a:solidFill>
                    <a:srgbClr val="333399"/>
                  </a:solidFill>
                  <a:latin typeface="Arial"/>
                  <a:ea typeface="黑体" pitchFamily="2" charset="-122"/>
                </a:rPr>
                <a:t>t</a:t>
              </a:r>
              <a:r>
                <a:rPr lang="en-US" altLang="en-US" sz="2000">
                  <a:solidFill>
                    <a:srgbClr val="333399"/>
                  </a:solidFill>
                  <a:latin typeface="Arial"/>
                  <a:ea typeface="黑体" pitchFamily="2" charset="-122"/>
                </a:rPr>
                <a:t> = 0</a:t>
              </a:r>
              <a:endParaRPr lang="en-US" altLang="en-US" sz="2000" baseline="30000">
                <a:solidFill>
                  <a:srgbClr val="333399"/>
                </a:solidFill>
                <a:latin typeface="Arial"/>
                <a:ea typeface="黑体" pitchFamily="2" charset="-122"/>
              </a:endParaRPr>
            </a:p>
          </p:txBody>
        </p:sp>
        <p:cxnSp>
          <p:nvCxnSpPr>
            <p:cNvPr id="23589" name="Line 39"/>
            <p:cNvCxnSpPr/>
            <p:nvPr/>
          </p:nvCxnSpPr>
          <p:spPr>
            <a:xfrm>
              <a:off x="755" y="598"/>
              <a:ext cx="260" cy="0"/>
            </a:xfrm>
            <a:prstGeom prst="line">
              <a:avLst/>
            </a:prstGeom>
            <a:noFill/>
            <a:ln w="28575" cmpd="sng">
              <a:solidFill>
                <a:srgbClr val="333399"/>
              </a:solidFill>
              <a:miter lim="800000"/>
              <a:tailEnd type="triangle" w="sm"/>
            </a:ln>
          </p:spPr>
        </p:cxnSp>
        <p:sp>
          <p:nvSpPr>
            <p:cNvPr id="23590" name="Text Box 40"/>
            <p:cNvSpPr/>
            <p:nvPr/>
          </p:nvSpPr>
          <p:spPr>
            <a:xfrm>
              <a:off x="4039" y="1318"/>
              <a:ext cx="1405" cy="518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>
              <a:spAutoFit/>
            </a:bodyPr>
            <a:lstStyle>
              <a:defPPr algn="l" eaLnBrk="1" hangingPunct="1">
                <a:defRPr lang="zh-CN"/>
              </a:defPPr>
              <a:lvl1pPr marL="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1pPr>
              <a:lvl2pPr marL="4572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2pPr>
              <a:lvl3pPr marL="9144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3pPr>
              <a:lvl4pPr marL="13716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4pPr>
              <a:lvl5pPr marL="18288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5pPr>
            </a:lstStyle>
            <a:p>
              <a:pPr marL="0" lvl="0" indent="0" algn="ctr" eaLnBrk="1" hangingPunct="1"/>
              <a:r>
                <a:rPr lang="en-US" altLang="en-US" i="1">
                  <a:solidFill>
                    <a:srgbClr val="333399"/>
                  </a:solidFill>
                  <a:latin typeface="Arial"/>
                  <a:ea typeface="黑体" pitchFamily="2" charset="-122"/>
                  <a:sym typeface="Symbol" pitchFamily="2" charset="2"/>
                </a:rPr>
                <a:t> </a:t>
              </a:r>
              <a:r>
                <a:rPr lang="zh-CN" altLang="en-US">
                  <a:solidFill>
                    <a:srgbClr val="333399"/>
                  </a:solidFill>
                  <a:latin typeface="Arial"/>
                  <a:ea typeface="黑体" pitchFamily="2" charset="-122"/>
                  <a:sym typeface="Symbol" pitchFamily="2" charset="2"/>
                </a:rPr>
                <a:t>为</a:t>
              </a:r>
              <a:r>
                <a:rPr lang="zh-CN" altLang="en-US">
                  <a:solidFill>
                    <a:srgbClr val="333399"/>
                  </a:solidFill>
                  <a:latin typeface="Arial"/>
                  <a:ea typeface="黑体" pitchFamily="2" charset="-122"/>
                </a:rPr>
                <a:t>单程端到端</a:t>
              </a:r>
              <a:endParaRPr lang="zh-CN" altLang="en-US">
                <a:solidFill>
                  <a:srgbClr val="333399"/>
                </a:solidFill>
                <a:latin typeface="Arial"/>
                <a:ea typeface="黑体" pitchFamily="2" charset="-122"/>
              </a:endParaRPr>
            </a:p>
            <a:p>
              <a:pPr marL="0" lvl="0" indent="0" algn="ctr" eaLnBrk="1" hangingPunct="1"/>
              <a:r>
                <a:rPr lang="zh-CN" altLang="en-US" u="sng">
                  <a:solidFill>
                    <a:schemeClr val="accent2"/>
                  </a:solidFill>
                  <a:latin typeface="Arial"/>
                  <a:ea typeface="黑体" pitchFamily="2" charset="-122"/>
                </a:rPr>
                <a:t>传播时延</a:t>
              </a:r>
              <a:endParaRPr lang="zh-CN" altLang="en-US" u="sng">
                <a:solidFill>
                  <a:schemeClr val="accent2"/>
                </a:solidFill>
                <a:latin typeface="Arial"/>
                <a:ea typeface="黑体" pitchFamily="2" charset="-122"/>
              </a:endParaRPr>
            </a:p>
          </p:txBody>
        </p:sp>
        <p:pic>
          <p:nvPicPr>
            <p:cNvPr id="23591" name="Picture 41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908" y="13"/>
              <a:ext cx="305" cy="284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pic>
          <p:nvPicPr>
            <p:cNvPr id="23592" name="Picture 42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3811" y="13"/>
              <a:ext cx="305" cy="284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cxnSp>
          <p:nvCxnSpPr>
            <p:cNvPr id="23593" name="Line 43"/>
            <p:cNvCxnSpPr/>
            <p:nvPr/>
          </p:nvCxnSpPr>
          <p:spPr>
            <a:xfrm flipH="1">
              <a:off x="1036" y="301"/>
              <a:ext cx="0" cy="1740"/>
            </a:xfrm>
            <a:prstGeom prst="line">
              <a:avLst/>
            </a:prstGeom>
            <a:noFill/>
            <a:ln w="12700" cmpd="sng">
              <a:solidFill>
                <a:srgbClr val="333399"/>
              </a:solidFill>
              <a:miter lim="800000"/>
            </a:ln>
          </p:spPr>
        </p:cxnSp>
      </p:grpSp>
      <p:sp>
        <p:nvSpPr>
          <p:cNvPr id="23594" name="Text Box 44"/>
          <p:cNvSpPr/>
          <p:nvPr/>
        </p:nvSpPr>
        <p:spPr>
          <a:xfrm>
            <a:off x="755650" y="5805488"/>
            <a:ext cx="6696075" cy="831850"/>
          </a:xfrm>
          <a:prstGeom prst="rect">
            <a:avLst/>
          </a:prstGeom>
          <a:solidFill>
            <a:srgbClr val="FFFFCC"/>
          </a:solidFill>
          <a:ln cmpd="sng">
            <a:solidFill>
              <a:schemeClr val="tx1"/>
            </a:solidFill>
            <a:miter lim="800000"/>
          </a:ln>
        </p:spPr>
        <p:txBody>
          <a:bodyPr>
            <a:spAutoFit/>
          </a:bodyPr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marL="0" lvl="0" indent="0" eaLnBrk="1" hangingPunct="1">
              <a:spcBef>
                <a:spcPct val="50000"/>
              </a:spcBef>
            </a:pPr>
            <a:r>
              <a:rPr lang="zh-CN" altLang="en-US">
                <a:latin typeface="Arial"/>
                <a:ea typeface="黑体" pitchFamily="2" charset="-122"/>
              </a:rPr>
              <a:t>注：电磁波在电缆中的传播速度只是在自由空间中的</a:t>
            </a:r>
            <a:r>
              <a:rPr lang="en-US" altLang="en-US">
                <a:latin typeface="Arial"/>
                <a:ea typeface="黑体" pitchFamily="2" charset="-122"/>
              </a:rPr>
              <a:t>65</a:t>
            </a:r>
            <a:r>
              <a:rPr lang="zh-CN" altLang="en-US">
                <a:latin typeface="Arial"/>
                <a:ea typeface="黑体" pitchFamily="2" charset="-122"/>
              </a:rPr>
              <a:t>％，即</a:t>
            </a:r>
            <a:r>
              <a:rPr lang="en-US" altLang="en-US">
                <a:solidFill>
                  <a:schemeClr val="accent2"/>
                </a:solidFill>
                <a:latin typeface="Arial"/>
                <a:ea typeface="黑体" pitchFamily="2" charset="-122"/>
              </a:rPr>
              <a:t>1km</a:t>
            </a:r>
            <a:r>
              <a:rPr lang="zh-CN" altLang="en-US">
                <a:latin typeface="Arial"/>
                <a:ea typeface="黑体" pitchFamily="2" charset="-122"/>
              </a:rPr>
              <a:t>长电缆的传播时延约为</a:t>
            </a:r>
            <a:r>
              <a:rPr lang="en-US" altLang="en-US">
                <a:solidFill>
                  <a:schemeClr val="accent2"/>
                </a:solidFill>
                <a:latin typeface="Arial"/>
                <a:ea typeface="黑体" pitchFamily="2" charset="-122"/>
              </a:rPr>
              <a:t>5</a:t>
            </a:r>
            <a:r>
              <a:rPr lang="en-US" altLang="en-US">
                <a:solidFill>
                  <a:schemeClr val="accent2"/>
                </a:solidFill>
                <a:sym typeface="Symbol" pitchFamily="2" charset="2"/>
              </a:rPr>
              <a:t></a:t>
            </a:r>
            <a:r>
              <a:rPr lang="en-US" altLang="en-US">
                <a:solidFill>
                  <a:schemeClr val="accent2"/>
                </a:solidFill>
              </a:rPr>
              <a:t>s </a:t>
            </a:r>
            <a:r>
              <a:rPr lang="zh-CN" altLang="en-US">
                <a:latin typeface="Arial"/>
                <a:ea typeface="黑体" pitchFamily="2" charset="-122"/>
              </a:rPr>
              <a:t>。</a:t>
            </a:r>
            <a:r>
              <a:rPr lang="zh-CN" altLang="en-US"/>
              <a:t> </a:t>
            </a:r>
            <a:endParaRPr lang="zh-CN" altLang="en-US"/>
          </a:p>
        </p:txBody>
      </p:sp>
      <p:sp>
        <p:nvSpPr>
          <p:cNvPr id="23595" name=""/>
          <p:cNvSpPr/>
          <p:nvPr/>
        </p:nvSpPr>
        <p:spPr>
          <a:xfrm>
            <a:off x="4140200" y="3068638"/>
            <a:ext cx="757238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 eaLnBrk="1" hangingPunct="1"/>
            <a:r>
              <a:rPr lang="en-US" altLang="en-US">
                <a:solidFill>
                  <a:schemeClr val="accent2"/>
                </a:solidFill>
              </a:rPr>
              <a:t>5</a:t>
            </a:r>
            <a:r>
              <a:rPr lang="en-US" altLang="en-US">
                <a:solidFill>
                  <a:schemeClr val="accent2"/>
                </a:solidFill>
                <a:sym typeface="Symbol" pitchFamily="2" charset="2"/>
              </a:rPr>
              <a:t></a:t>
            </a:r>
            <a:r>
              <a:rPr lang="en-US" altLang="en-US">
                <a:solidFill>
                  <a:schemeClr val="accent2"/>
                </a:solidFill>
              </a:rPr>
              <a:t>s </a:t>
            </a:r>
            <a:endParaRPr lang="en-US" altLang="en-US"/>
          </a:p>
        </p:txBody>
      </p:sp>
      <p:sp>
        <p:nvSpPr>
          <p:cNvPr id="23596" name="TextBox 23595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网络协议栈基本概念共29页，您现在浏览的是第11页!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02" name="灯片编号占位符 5"/>
          <p:cNvSpPr/>
          <p:nvPr/>
        </p:nvSpPr>
        <p:spPr>
          <a:xfrm>
            <a:off x="7543800" y="6248400"/>
            <a:ext cx="13716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 eaLnBrk="1" hangingPunct="1"/>
            <a:r>
              <a:rPr lang="zh-CN" altLang="en-US" sz="1800"/>
              <a:t>　　</a:t>
            </a:r>
            <a:fld id="{2963F10E-634C-4BE8-A1BC-0EAC612CDED5}" type="slidenum">
              <a:rPr lang="zh-CN" altLang="en-US" sz="1800"/>
              <a:t>12</a:t>
            </a:fld>
            <a:endParaRPr lang="zh-CN" altLang="en-US" sz="1800"/>
          </a:p>
        </p:txBody>
      </p:sp>
      <p:sp>
        <p:nvSpPr>
          <p:cNvPr id="25603" name="Rectangle 2"/>
          <p:cNvSpPr/>
          <p:nvPr>
            <p:ph type="title" idx="4294967295"/>
          </p:nvPr>
        </p:nvSpPr>
        <p:spPr>
          <a:xfrm>
            <a:off x="990600" y="200025"/>
            <a:ext cx="7162800" cy="9144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anchor="ctr" anchorCtr="0"/>
          <a:lstStyle>
            <a:lvl1pPr marL="0" indent="0" algn="l" defTabSz="9144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600" b="0" i="0" u="none" baseline="0">
                <a:solidFill>
                  <a:schemeClr val="accent2"/>
                </a:solidFill>
                <a:latin typeface="Times New Roman" pitchFamily="2" charset="0"/>
                <a:ea typeface="宋体" charset="-122"/>
              </a:defRPr>
            </a:lvl1pPr>
          </a:lstStyle>
          <a:p>
            <a:pPr lvl="0" eaLnBrk="1" hangingPunct="1"/>
            <a:r>
              <a:rPr lang="en-US" altLang="en-US" sz="3200">
                <a:latin typeface="Arial"/>
                <a:ea typeface="黑体" pitchFamily="2" charset="-122"/>
              </a:rPr>
              <a:t>9.2.2   CSMA/CD协议(续6)</a:t>
            </a:r>
            <a:endParaRPr lang="en-US" altLang="en-US" sz="3200">
              <a:latin typeface="Arial"/>
              <a:ea typeface="黑体" pitchFamily="2" charset="-122"/>
            </a:endParaRPr>
          </a:p>
        </p:txBody>
      </p:sp>
      <p:sp>
        <p:nvSpPr>
          <p:cNvPr id="25604" name="Rectangle 3"/>
          <p:cNvSpPr/>
          <p:nvPr>
            <p:ph type="body" idx="4294967295"/>
          </p:nvPr>
        </p:nvSpPr>
        <p:spPr>
          <a:xfrm>
            <a:off x="400050" y="1295400"/>
            <a:ext cx="8059738" cy="4491038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anchor="t" anchorCtr="0"/>
          <a:lstStyle>
            <a:lvl1pPr marL="342900" indent="-342900" algn="l" defTabSz="91440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charset="2"/>
              <a:buChar char="q"/>
              <a:defRPr lang="zh-CN" altLang="en-US" sz="32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742950" indent="-285750" algn="l" defTabSz="9144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1143000" indent="-228600" algn="l" defTabSz="9144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600200" indent="-228600" algn="l" defTabSz="9144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2057400" indent="-228600" algn="l" defTabSz="9144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 lvl="0" eaLnBrk="1" hangingPunct="1">
              <a:buNone/>
            </a:pPr>
            <a:r>
              <a:rPr lang="en-US" altLang="en-US">
                <a:solidFill>
                  <a:schemeClr val="accent2"/>
                </a:solidFill>
                <a:latin typeface="Arial"/>
                <a:ea typeface="黑体" pitchFamily="2" charset="-122"/>
              </a:rPr>
              <a:t>几点结论</a:t>
            </a:r>
            <a:endParaRPr lang="en-US" altLang="en-US">
              <a:solidFill>
                <a:schemeClr val="accent2"/>
              </a:solidFill>
              <a:latin typeface="Arial"/>
              <a:ea typeface="黑体" pitchFamily="2" charset="-122"/>
            </a:endParaRPr>
          </a:p>
          <a:p>
            <a:pPr lvl="0" eaLnBrk="1" hangingPunct="1">
              <a:spcBef>
                <a:spcPts val="600"/>
              </a:spcBef>
            </a:pPr>
            <a:r>
              <a:rPr lang="en-US" altLang="en-US">
                <a:latin typeface="Arial"/>
                <a:ea typeface="黑体" pitchFamily="2" charset="-122"/>
              </a:rPr>
              <a:t>使用 CSMA/CD 协议的以太网</a:t>
            </a:r>
            <a:r>
              <a:rPr lang="en-US" altLang="en-US">
                <a:solidFill>
                  <a:srgbClr val="800000"/>
                </a:solidFill>
                <a:latin typeface="Arial"/>
                <a:ea typeface="黑体" pitchFamily="2" charset="-122"/>
              </a:rPr>
              <a:t>不能</a:t>
            </a:r>
            <a:r>
              <a:rPr lang="en-US" altLang="en-US">
                <a:latin typeface="Arial"/>
                <a:ea typeface="黑体" pitchFamily="2" charset="-122"/>
              </a:rPr>
              <a:t>进行</a:t>
            </a:r>
            <a:r>
              <a:rPr lang="en-US" altLang="en-US">
                <a:solidFill>
                  <a:schemeClr val="accent2"/>
                </a:solidFill>
                <a:latin typeface="Arial"/>
                <a:ea typeface="黑体" pitchFamily="2" charset="-122"/>
              </a:rPr>
              <a:t>全双工</a:t>
            </a:r>
            <a:r>
              <a:rPr lang="en-US" altLang="en-US">
                <a:latin typeface="Arial"/>
                <a:ea typeface="黑体" pitchFamily="2" charset="-122"/>
              </a:rPr>
              <a:t>通信而只能进行双向交替通信(</a:t>
            </a:r>
            <a:r>
              <a:rPr lang="en-US" altLang="en-US">
                <a:solidFill>
                  <a:schemeClr val="accent2"/>
                </a:solidFill>
                <a:latin typeface="Arial"/>
                <a:ea typeface="黑体" pitchFamily="2" charset="-122"/>
              </a:rPr>
              <a:t>半双工通信</a:t>
            </a:r>
            <a:r>
              <a:rPr lang="en-US" altLang="en-US">
                <a:latin typeface="Arial"/>
                <a:ea typeface="黑体" pitchFamily="2" charset="-122"/>
              </a:rPr>
              <a:t>)。</a:t>
            </a:r>
            <a:endParaRPr lang="en-US" altLang="en-US">
              <a:latin typeface="Arial"/>
              <a:ea typeface="黑体" pitchFamily="2" charset="-122"/>
            </a:endParaRPr>
          </a:p>
          <a:p>
            <a:pPr lvl="0" eaLnBrk="1" hangingPunct="1">
              <a:spcBef>
                <a:spcPts val="600"/>
              </a:spcBef>
            </a:pPr>
            <a:r>
              <a:rPr lang="en-US" altLang="en-US">
                <a:latin typeface="Arial"/>
                <a:ea typeface="黑体" pitchFamily="2" charset="-122"/>
              </a:rPr>
              <a:t>每个站在发送数据之后的一小段时间内，</a:t>
            </a:r>
            <a:r>
              <a:rPr lang="en-US" altLang="en-US">
                <a:solidFill>
                  <a:schemeClr val="accent2"/>
                </a:solidFill>
                <a:latin typeface="Arial"/>
                <a:ea typeface="黑体" pitchFamily="2" charset="-122"/>
              </a:rPr>
              <a:t>一定存在着遭遇信号冲突的可能性</a:t>
            </a:r>
            <a:r>
              <a:rPr lang="en-US" altLang="en-US">
                <a:latin typeface="Arial"/>
                <a:ea typeface="黑体" pitchFamily="2" charset="-122"/>
              </a:rPr>
              <a:t>。 </a:t>
            </a:r>
            <a:endParaRPr lang="en-US" altLang="en-US">
              <a:latin typeface="Arial"/>
              <a:ea typeface="黑体" pitchFamily="2" charset="-122"/>
            </a:endParaRPr>
          </a:p>
          <a:p>
            <a:pPr lvl="0" eaLnBrk="1" hangingPunct="1">
              <a:spcBef>
                <a:spcPts val="600"/>
              </a:spcBef>
            </a:pPr>
            <a:r>
              <a:rPr lang="en-US" altLang="en-US">
                <a:latin typeface="Arial"/>
                <a:ea typeface="黑体" pitchFamily="2" charset="-122"/>
              </a:rPr>
              <a:t>这种</a:t>
            </a:r>
            <a:r>
              <a:rPr lang="en-US" altLang="en-US">
                <a:solidFill>
                  <a:srgbClr val="FF3300"/>
                </a:solidFill>
                <a:latin typeface="Arial"/>
                <a:ea typeface="黑体" pitchFamily="2" charset="-122"/>
              </a:rPr>
              <a:t>发送的不确定性</a:t>
            </a:r>
            <a:r>
              <a:rPr lang="en-US" altLang="en-US">
                <a:latin typeface="Arial"/>
                <a:ea typeface="黑体" pitchFamily="2" charset="-122"/>
              </a:rPr>
              <a:t>使得整个</a:t>
            </a:r>
            <a:r>
              <a:rPr lang="en-US" altLang="en-US">
                <a:solidFill>
                  <a:schemeClr val="accent2"/>
                </a:solidFill>
                <a:latin typeface="Arial"/>
                <a:ea typeface="黑体" pitchFamily="2" charset="-122"/>
              </a:rPr>
              <a:t>以太网的平均通信量远小于以太网的最高数据率</a:t>
            </a:r>
            <a:r>
              <a:rPr lang="en-US" altLang="en-US">
                <a:latin typeface="Arial"/>
                <a:ea typeface="黑体" pitchFamily="2" charset="-122"/>
              </a:rPr>
              <a:t>。</a:t>
            </a:r>
            <a:endParaRPr lang="en-US" altLang="en-US">
              <a:latin typeface="Arial"/>
              <a:ea typeface="黑体" pitchFamily="2" charset="-122"/>
            </a:endParaRPr>
          </a:p>
        </p:txBody>
      </p:sp>
      <p:sp>
        <p:nvSpPr>
          <p:cNvPr id="25605" name="TextBox 25604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网络协议栈基本概念共29页，您现在浏览的是第12页!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50" name="灯片编号占位符 5"/>
          <p:cNvSpPr/>
          <p:nvPr/>
        </p:nvSpPr>
        <p:spPr>
          <a:xfrm>
            <a:off x="7543800" y="6248400"/>
            <a:ext cx="13716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 eaLnBrk="1" hangingPunct="1"/>
            <a:r>
              <a:rPr lang="zh-CN" altLang="en-US" sz="1800"/>
              <a:t>　　</a:t>
            </a:r>
            <a:fld id="{F6F5CBCF-ED85-4C72-ACB9-FB8A073CE797}" type="slidenum">
              <a:rPr lang="zh-CN" altLang="en-US" sz="1800"/>
              <a:t>13</a:t>
            </a:fld>
            <a:endParaRPr lang="zh-CN" altLang="en-US" sz="1800"/>
          </a:p>
        </p:txBody>
      </p:sp>
      <p:sp>
        <p:nvSpPr>
          <p:cNvPr id="27651" name="Rectangle 2"/>
          <p:cNvSpPr/>
          <p:nvPr>
            <p:ph type="title" idx="4294967295"/>
          </p:nvPr>
        </p:nvSpPr>
        <p:spPr>
          <a:xfrm>
            <a:off x="990600" y="200025"/>
            <a:ext cx="7162800" cy="708025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anchor="ctr" anchorCtr="0"/>
          <a:lstStyle>
            <a:lvl1pPr marL="0" indent="0" algn="l" defTabSz="9144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600" b="0" i="0" u="none" baseline="0">
                <a:solidFill>
                  <a:schemeClr val="accent2"/>
                </a:solidFill>
                <a:latin typeface="Times New Roman" pitchFamily="2" charset="0"/>
                <a:ea typeface="宋体" charset="-122"/>
              </a:defRPr>
            </a:lvl1pPr>
          </a:lstStyle>
          <a:p>
            <a:pPr lvl="0" eaLnBrk="1" hangingPunct="1"/>
            <a:r>
              <a:rPr lang="en-US" altLang="en-US" sz="3200">
                <a:latin typeface="Arial"/>
                <a:ea typeface="黑体" pitchFamily="2" charset="-122"/>
              </a:rPr>
              <a:t>9.2.2   CSMA/CD协议(续8)</a:t>
            </a:r>
            <a:endParaRPr lang="en-US" altLang="en-US" sz="3200">
              <a:latin typeface="Arial"/>
              <a:ea typeface="黑体" pitchFamily="2" charset="-122"/>
            </a:endParaRPr>
          </a:p>
        </p:txBody>
      </p:sp>
      <p:sp>
        <p:nvSpPr>
          <p:cNvPr id="27652" name="Rectangle 64"/>
          <p:cNvSpPr/>
          <p:nvPr/>
        </p:nvSpPr>
        <p:spPr>
          <a:xfrm>
            <a:off x="357188" y="1214438"/>
            <a:ext cx="8281988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marL="342900" lvl="0" indent="-342900" eaLnBrk="1" hangingPunct="1">
              <a:spcBef>
                <a:spcPct val="50000"/>
              </a:spcBef>
              <a:buClr>
                <a:schemeClr val="accent2"/>
              </a:buClr>
              <a:buFont typeface="Wingdings" charset="2"/>
              <a:buChar char="q"/>
            </a:pPr>
            <a:r>
              <a:rPr lang="en-US" altLang="en-US" sz="3200">
                <a:latin typeface="Arial"/>
                <a:ea typeface="黑体" pitchFamily="2" charset="-122"/>
              </a:rPr>
              <a:t>CSMA/CD</a:t>
            </a:r>
            <a:r>
              <a:rPr lang="zh-CN" altLang="en-US" sz="3200">
                <a:latin typeface="Arial"/>
                <a:ea typeface="黑体" pitchFamily="2" charset="-122"/>
              </a:rPr>
              <a:t>强化冲突的示意图</a:t>
            </a:r>
            <a:r>
              <a:rPr lang="en-US" altLang="en-US" sz="3200">
                <a:latin typeface="Arial"/>
                <a:ea typeface="黑体" pitchFamily="2" charset="-122"/>
              </a:rPr>
              <a:t>(B</a:t>
            </a:r>
            <a:r>
              <a:rPr lang="zh-CN" altLang="en-US" sz="3200">
                <a:latin typeface="Arial"/>
                <a:ea typeface="黑体" pitchFamily="2" charset="-122"/>
              </a:rPr>
              <a:t>也能检测到冲突，但图中未绘出</a:t>
            </a:r>
            <a:r>
              <a:rPr lang="en-US" altLang="en-US" sz="3200">
                <a:latin typeface="Arial"/>
                <a:ea typeface="黑体" pitchFamily="2" charset="-122"/>
              </a:rPr>
              <a:t>B</a:t>
            </a:r>
            <a:r>
              <a:rPr lang="zh-CN" altLang="en-US" sz="3200">
                <a:latin typeface="Arial"/>
                <a:ea typeface="黑体" pitchFamily="2" charset="-122"/>
              </a:rPr>
              <a:t>发送的干扰信号</a:t>
            </a:r>
            <a:r>
              <a:rPr lang="en-US" altLang="en-US" sz="3200">
                <a:latin typeface="Arial"/>
                <a:ea typeface="黑体" pitchFamily="2" charset="-122"/>
              </a:rPr>
              <a:t>)</a:t>
            </a:r>
            <a:endParaRPr lang="en-US" altLang="en-US" sz="3200">
              <a:latin typeface="Arial"/>
              <a:ea typeface="黑体" pitchFamily="2" charset="-122"/>
            </a:endParaRPr>
          </a:p>
        </p:txBody>
      </p:sp>
      <p:grpSp>
        <p:nvGrpSpPr>
          <p:cNvPr id="27653" name=""/>
          <p:cNvGrpSpPr/>
          <p:nvPr/>
        </p:nvGrpSpPr>
        <p:grpSpPr>
          <a:xfrm>
            <a:off x="611188" y="2381250"/>
            <a:ext cx="7920038" cy="4360862"/>
            <a:chExt cx="4989" cy="2747"/>
          </a:xfrm>
        </p:grpSpPr>
        <p:sp>
          <p:nvSpPr>
            <p:cNvPr id="27654" name="Rectangle 5"/>
            <p:cNvSpPr/>
            <p:nvPr/>
          </p:nvSpPr>
          <p:spPr>
            <a:xfrm>
              <a:off x="316" y="2223"/>
              <a:ext cx="184" cy="189"/>
            </a:xfrm>
            <a:prstGeom prst="rect">
              <a:avLst/>
            </a:prstGeom>
            <a:solidFill>
              <a:schemeClr val="bg1"/>
            </a:solidFill>
            <a:ln>
              <a:noFill/>
              <a:miter lim="800000"/>
            </a:ln>
          </p:spPr>
          <p:txBody>
            <a:bodyPr wrap="none" anchor="ctr" anchorCtr="0"/>
            <a:lstStyle>
              <a:defPPr algn="l" eaLnBrk="1" hangingPunct="1">
                <a:defRPr lang="zh-CN"/>
              </a:defPPr>
              <a:lvl1pPr marL="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1pPr>
              <a:lvl2pPr marL="4572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2pPr>
              <a:lvl3pPr marL="9144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3pPr>
              <a:lvl4pPr marL="13716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4pPr>
              <a:lvl5pPr marL="18288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5pPr>
            </a:lstStyle>
            <a:p>
              <a:pPr marL="0" lvl="0" indent="0" eaLnBrk="1" hangingPunct="1"/>
              <a:endParaRPr lang="zh-CN" altLang="en-US"/>
            </a:p>
          </p:txBody>
        </p:sp>
        <p:sp>
          <p:nvSpPr>
            <p:cNvPr id="27655" name="Rectangle 6"/>
            <p:cNvSpPr/>
            <p:nvPr/>
          </p:nvSpPr>
          <p:spPr>
            <a:xfrm>
              <a:off x="337" y="1691"/>
              <a:ext cx="133" cy="179"/>
            </a:xfrm>
            <a:prstGeom prst="rect">
              <a:avLst/>
            </a:prstGeom>
            <a:solidFill>
              <a:schemeClr val="bg1"/>
            </a:solidFill>
            <a:ln>
              <a:noFill/>
              <a:miter lim="800000"/>
            </a:ln>
          </p:spPr>
          <p:txBody>
            <a:bodyPr wrap="none" anchor="ctr" anchorCtr="0"/>
            <a:lstStyle>
              <a:defPPr algn="l" eaLnBrk="1" hangingPunct="1">
                <a:defRPr lang="zh-CN"/>
              </a:defPPr>
              <a:lvl1pPr marL="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1pPr>
              <a:lvl2pPr marL="4572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2pPr>
              <a:lvl3pPr marL="9144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3pPr>
              <a:lvl4pPr marL="13716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4pPr>
              <a:lvl5pPr marL="18288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5pPr>
            </a:lstStyle>
            <a:p>
              <a:pPr marL="0" lvl="0" indent="0" eaLnBrk="1" hangingPunct="1"/>
              <a:endParaRPr lang="zh-CN" altLang="en-US"/>
            </a:p>
          </p:txBody>
        </p:sp>
        <p:grpSp>
          <p:nvGrpSpPr>
            <p:cNvPr id="27656" name=""/>
            <p:cNvGrpSpPr/>
            <p:nvPr/>
          </p:nvGrpSpPr>
          <p:grpSpPr>
            <a:xfrm>
              <a:off x="242" y="577"/>
              <a:ext cx="4123" cy="2085"/>
              <a:chExt cx="4123" cy="2085"/>
            </a:xfrm>
          </p:grpSpPr>
          <p:grpSp>
            <p:nvGrpSpPr>
              <p:cNvPr id="27657" name=""/>
              <p:cNvGrpSpPr/>
              <p:nvPr/>
            </p:nvGrpSpPr>
            <p:grpSpPr>
              <a:xfrm>
                <a:off x="319" y="0"/>
                <a:ext cx="3804" cy="1645"/>
                <a:chExt cx="3804" cy="1645"/>
              </a:xfrm>
            </p:grpSpPr>
            <p:sp>
              <p:nvSpPr>
                <p:cNvPr id="27658" name="AutoShape 9"/>
                <p:cNvSpPr/>
                <p:nvPr/>
              </p:nvSpPr>
              <p:spPr>
                <a:xfrm rot="5400000">
                  <a:off x="1074" y="-1080"/>
                  <a:ext cx="1645" cy="3804"/>
                </a:xfrm>
                <a:prstGeom prst="parallelogram">
                  <a:avLst>
                    <a:gd name="adj" fmla="val 37968"/>
                  </a:avLst>
                </a:prstGeom>
                <a:solidFill>
                  <a:schemeClr val="accent1"/>
                </a:solidFill>
                <a:ln w="12700" cmpd="sng">
                  <a:solidFill>
                    <a:schemeClr val="tx1"/>
                  </a:solidFill>
                  <a:miter lim="800000"/>
                </a:ln>
              </p:spPr>
              <p:txBody>
                <a:bodyPr wrap="none" anchor="ctr" anchorCtr="0"/>
                <a:lstStyle>
                  <a:defPPr algn="l" eaLnBrk="1" hangingPunct="1">
                    <a:defRPr lang="zh-CN"/>
                  </a:defPPr>
                  <a:lvl1pPr marL="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1pPr>
                  <a:lvl2pPr marL="4572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2pPr>
                  <a:lvl3pPr marL="9144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3pPr>
                  <a:lvl4pPr marL="13716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4pPr>
                  <a:lvl5pPr marL="18288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5pPr>
                </a:lstStyle>
                <a:p>
                  <a:pPr marL="0" lvl="0" indent="0" eaLnBrk="1" hangingPunct="1"/>
                  <a:endParaRPr lang="zh-CN" altLang="en-US"/>
                </a:p>
              </p:txBody>
            </p:sp>
            <p:sp>
              <p:nvSpPr>
                <p:cNvPr id="27659" name="AutoShape 10"/>
                <p:cNvSpPr/>
                <p:nvPr/>
              </p:nvSpPr>
              <p:spPr>
                <a:xfrm rot="600000">
                  <a:off x="1236" y="468"/>
                  <a:ext cx="1066" cy="424"/>
                </a:xfrm>
                <a:prstGeom prst="rightArrow">
                  <a:avLst>
                    <a:gd name="adj1" fmla="val 49370"/>
                    <a:gd name="adj2" fmla="val 80790"/>
                  </a:avLst>
                </a:prstGeom>
                <a:solidFill>
                  <a:srgbClr val="FFFF99"/>
                </a:solidFill>
                <a:ln w="28575" cmpd="sng">
                  <a:solidFill>
                    <a:schemeClr val="tx1"/>
                  </a:solidFill>
                  <a:miter lim="800000"/>
                </a:ln>
              </p:spPr>
              <p:txBody>
                <a:bodyPr wrap="none" anchor="ctr" anchorCtr="0"/>
                <a:lstStyle>
                  <a:defPPr algn="l" eaLnBrk="1" hangingPunct="1">
                    <a:defRPr lang="zh-CN"/>
                  </a:defPPr>
                  <a:lvl1pPr marL="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1pPr>
                  <a:lvl2pPr marL="4572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2pPr>
                  <a:lvl3pPr marL="9144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3pPr>
                  <a:lvl4pPr marL="13716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4pPr>
                  <a:lvl5pPr marL="1828800" indent="0" algn="l" defTabSz="91440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lang="zh-CN" altLang="en-US" sz="1800" b="0" i="0" u="none" baseline="0">
                      <a:solidFill>
                        <a:schemeClr val="tx1"/>
                      </a:solidFill>
                      <a:latin typeface="Arial"/>
                      <a:ea typeface="宋体" charset="-122"/>
                    </a:defRPr>
                  </a:lvl5pPr>
                </a:lstStyle>
                <a:p>
                  <a:pPr marL="0" lvl="0" indent="0" algn="ctr" defTabSz="762000"/>
                  <a:r>
                    <a:rPr lang="zh-CN" altLang="en-US" sz="2000">
                      <a:solidFill>
                        <a:srgbClr val="333399"/>
                      </a:solidFill>
                      <a:latin typeface="Arial"/>
                      <a:ea typeface="黑体" pitchFamily="2" charset="-122"/>
                    </a:rPr>
                    <a:t>数据帧</a:t>
                  </a:r>
                  <a:endParaRPr lang="zh-CN" altLang="en-US" sz="2000">
                    <a:solidFill>
                      <a:srgbClr val="333399"/>
                    </a:solidFill>
                    <a:latin typeface="Arial"/>
                    <a:ea typeface="黑体" pitchFamily="2" charset="-122"/>
                  </a:endParaRPr>
                </a:p>
              </p:txBody>
            </p:sp>
          </p:grpSp>
          <p:grpSp>
            <p:nvGrpSpPr>
              <p:cNvPr id="27660" name=""/>
              <p:cNvGrpSpPr/>
              <p:nvPr/>
            </p:nvGrpSpPr>
            <p:grpSpPr>
              <a:xfrm>
                <a:off x="0" y="995"/>
                <a:ext cx="4123" cy="1090"/>
                <a:chExt cx="4123" cy="1090"/>
              </a:xfrm>
            </p:grpSpPr>
            <p:grpSp>
              <p:nvGrpSpPr>
                <p:cNvPr id="27661" name=""/>
                <p:cNvGrpSpPr/>
                <p:nvPr/>
              </p:nvGrpSpPr>
              <p:grpSpPr>
                <a:xfrm>
                  <a:off x="319" y="21"/>
                  <a:ext cx="3804" cy="1061"/>
                  <a:chExt cx="3804" cy="1061"/>
                </a:xfrm>
              </p:grpSpPr>
              <p:grpSp>
                <p:nvGrpSpPr>
                  <p:cNvPr id="27662" name=""/>
                  <p:cNvGrpSpPr/>
                  <p:nvPr/>
                </p:nvGrpSpPr>
                <p:grpSpPr>
                  <a:xfrm>
                    <a:off x="0" y="0"/>
                    <a:ext cx="3804" cy="1061"/>
                    <a:chExt cx="3804" cy="1061"/>
                  </a:xfrm>
                </p:grpSpPr>
                <p:sp>
                  <p:nvSpPr>
                    <p:cNvPr id="27663" name="AutoShape 14"/>
                    <p:cNvSpPr/>
                    <p:nvPr/>
                  </p:nvSpPr>
                  <p:spPr>
                    <a:xfrm rot="5400000">
                      <a:off x="1366" y="-1372"/>
                      <a:ext cx="1061" cy="3804"/>
                    </a:xfrm>
                    <a:prstGeom prst="parallelogram">
                      <a:avLst>
                        <a:gd name="adj" fmla="val 59685"/>
                      </a:avLst>
                    </a:prstGeom>
                    <a:solidFill>
                      <a:srgbClr val="FF3399"/>
                    </a:solidFill>
                    <a:ln w="12700" cmpd="sng">
                      <a:solidFill>
                        <a:schemeClr val="tx1"/>
                      </a:solidFill>
                      <a:miter lim="800000"/>
                    </a:ln>
                  </p:spPr>
                  <p:txBody>
                    <a:bodyPr wrap="none" anchor="ctr" anchorCtr="0"/>
                    <a:lstStyle>
                      <a:defPPr algn="l" eaLnBrk="1" hangingPunct="1">
                        <a:defRPr lang="zh-CN"/>
                      </a:defPPr>
                      <a:lvl1pPr marL="0" indent="0" algn="l" defTabSz="91440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1pPr>
                      <a:lvl2pPr marL="457200" indent="0" algn="l" defTabSz="91440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2pPr>
                      <a:lvl3pPr marL="914400" indent="0" algn="l" defTabSz="91440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3pPr>
                      <a:lvl4pPr marL="1371600" indent="0" algn="l" defTabSz="91440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4pPr>
                      <a:lvl5pPr marL="1828800" indent="0" algn="l" defTabSz="91440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5pPr>
                    </a:lstStyle>
                    <a:p>
                      <a:pPr marL="0" lvl="0" indent="0" eaLnBrk="1" hangingPunct="1"/>
                      <a:endParaRPr lang="zh-CN" altLang="en-US"/>
                    </a:p>
                  </p:txBody>
                </p:sp>
                <p:sp>
                  <p:nvSpPr>
                    <p:cNvPr id="27664" name="AutoShape 15"/>
                    <p:cNvSpPr/>
                    <p:nvPr/>
                  </p:nvSpPr>
                  <p:spPr>
                    <a:xfrm rot="600000">
                      <a:off x="1280" y="346"/>
                      <a:ext cx="1737" cy="469"/>
                    </a:xfrm>
                    <a:prstGeom prst="rightArrow">
                      <a:avLst>
                        <a:gd name="adj1" fmla="val 49370"/>
                        <a:gd name="adj2" fmla="val 119013"/>
                      </a:avLst>
                    </a:prstGeom>
                    <a:solidFill>
                      <a:srgbClr val="FFFF99"/>
                    </a:solidFill>
                    <a:ln w="38100" cmpd="dbl">
                      <a:solidFill>
                        <a:schemeClr val="tx1"/>
                      </a:solidFill>
                      <a:miter lim="800000"/>
                    </a:ln>
                  </p:spPr>
                  <p:txBody>
                    <a:bodyPr wrap="none" anchor="ctr" anchorCtr="0"/>
                    <a:lstStyle>
                      <a:defPPr algn="l" eaLnBrk="1" hangingPunct="1">
                        <a:defRPr lang="zh-CN"/>
                      </a:defPPr>
                      <a:lvl1pPr marL="0" indent="0" algn="l" defTabSz="91440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1pPr>
                      <a:lvl2pPr marL="457200" indent="0" algn="l" defTabSz="91440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2pPr>
                      <a:lvl3pPr marL="914400" indent="0" algn="l" defTabSz="91440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3pPr>
                      <a:lvl4pPr marL="1371600" indent="0" algn="l" defTabSz="91440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4pPr>
                      <a:lvl5pPr marL="1828800" indent="0" algn="l" defTabSz="91440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5pPr>
                    </a:lstStyle>
                    <a:p>
                      <a:pPr marL="0" lvl="0" indent="0" eaLnBrk="1" hangingPunct="1"/>
                      <a:endParaRPr lang="zh-CN" altLang="en-US"/>
                    </a:p>
                  </p:txBody>
                </p:sp>
              </p:grpSp>
              <p:sp>
                <p:nvSpPr>
                  <p:cNvPr id="27665" name="Text Box 16"/>
                  <p:cNvSpPr/>
                  <p:nvPr/>
                </p:nvSpPr>
                <p:spPr>
                  <a:xfrm rot="540000">
                    <a:off x="1539" y="408"/>
                    <a:ext cx="756" cy="250"/>
                  </a:xfrm>
                  <a:prstGeom prst="rect">
                    <a:avLst/>
                  </a:prstGeom>
                  <a:noFill/>
                  <a:ln>
                    <a:noFill/>
                    <a:miter lim="800000"/>
                  </a:ln>
                </p:spPr>
                <p:txBody>
                  <a:bodyPr wrap="none">
                    <a:spAutoFit/>
                  </a:bodyPr>
                  <a:lstStyle>
                    <a:defPPr algn="l" eaLnBrk="1" hangingPunct="1">
                      <a:defRPr lang="zh-CN"/>
                    </a:defPPr>
                    <a:lvl1pPr marL="0" indent="0" algn="l" defTabSz="914400" eaLnBrk="1" fontAlgn="base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zh-CN" altLang="en-US" sz="1800" b="0" i="0" u="none" baseline="0">
                        <a:solidFill>
                          <a:schemeClr val="tx1"/>
                        </a:solidFill>
                        <a:latin typeface="Arial"/>
                        <a:ea typeface="宋体" charset="-122"/>
                      </a:defRPr>
                    </a:lvl1pPr>
                    <a:lvl2pPr marL="457200" indent="0" algn="l" defTabSz="914400" eaLnBrk="1" fontAlgn="base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zh-CN" altLang="en-US" sz="1800" b="0" i="0" u="none" baseline="0">
                        <a:solidFill>
                          <a:schemeClr val="tx1"/>
                        </a:solidFill>
                        <a:latin typeface="Arial"/>
                        <a:ea typeface="宋体" charset="-122"/>
                      </a:defRPr>
                    </a:lvl2pPr>
                    <a:lvl3pPr marL="914400" indent="0" algn="l" defTabSz="914400" eaLnBrk="1" fontAlgn="base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zh-CN" altLang="en-US" sz="1800" b="0" i="0" u="none" baseline="0">
                        <a:solidFill>
                          <a:schemeClr val="tx1"/>
                        </a:solidFill>
                        <a:latin typeface="Arial"/>
                        <a:ea typeface="宋体" charset="-122"/>
                      </a:defRPr>
                    </a:lvl3pPr>
                    <a:lvl4pPr marL="1371600" indent="0" algn="l" defTabSz="914400" eaLnBrk="1" fontAlgn="base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zh-CN" altLang="en-US" sz="1800" b="0" i="0" u="none" baseline="0">
                        <a:solidFill>
                          <a:schemeClr val="tx1"/>
                        </a:solidFill>
                        <a:latin typeface="Arial"/>
                        <a:ea typeface="宋体" charset="-122"/>
                      </a:defRPr>
                    </a:lvl4pPr>
                    <a:lvl5pPr marL="1828800" indent="0" algn="l" defTabSz="914400" eaLnBrk="1" fontAlgn="base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zh-CN" altLang="en-US" sz="1800" b="0" i="0" u="none" baseline="0">
                        <a:solidFill>
                          <a:schemeClr val="tx1"/>
                        </a:solidFill>
                        <a:latin typeface="Arial"/>
                        <a:ea typeface="宋体" charset="-122"/>
                      </a:defRPr>
                    </a:lvl5pPr>
                  </a:lstStyle>
                  <a:p>
                    <a:pPr marL="0" lvl="0" indent="0" defTabSz="762000"/>
                    <a:r>
                      <a:rPr lang="zh-CN" altLang="en-US" sz="2000">
                        <a:solidFill>
                          <a:srgbClr val="333399"/>
                        </a:solidFill>
                        <a:latin typeface="Arial"/>
                        <a:ea typeface="黑体" pitchFamily="2" charset="-122"/>
                      </a:rPr>
                      <a:t>干扰信号</a:t>
                    </a:r>
                    <a:endParaRPr lang="zh-CN" altLang="en-US" sz="2000">
                      <a:solidFill>
                        <a:srgbClr val="333399"/>
                      </a:solidFill>
                      <a:latin typeface="Arial"/>
                      <a:ea typeface="黑体" pitchFamily="2" charset="-122"/>
                    </a:endParaRPr>
                  </a:p>
                </p:txBody>
              </p:sp>
            </p:grpSp>
            <p:grpSp>
              <p:nvGrpSpPr>
                <p:cNvPr id="27666" name=""/>
                <p:cNvGrpSpPr/>
                <p:nvPr/>
              </p:nvGrpSpPr>
              <p:grpSpPr>
                <a:xfrm>
                  <a:off x="0" y="0"/>
                  <a:ext cx="319" cy="1090"/>
                  <a:chExt cx="319" cy="1090"/>
                </a:xfrm>
              </p:grpSpPr>
              <p:cxnSp>
                <p:nvCxnSpPr>
                  <p:cNvPr id="27667" name="Line 18"/>
                  <p:cNvCxnSpPr/>
                  <p:nvPr/>
                </p:nvCxnSpPr>
                <p:spPr>
                  <a:xfrm flipH="1">
                    <a:off x="150" y="451"/>
                    <a:ext cx="0" cy="639"/>
                  </a:xfrm>
                  <a:prstGeom prst="line">
                    <a:avLst/>
                  </a:prstGeom>
                  <a:noFill/>
                  <a:ln w="28575" cmpd="sng">
                    <a:solidFill>
                      <a:srgbClr val="333399"/>
                    </a:solidFill>
                    <a:miter lim="800000"/>
                    <a:headEnd type="triangle" w="sm"/>
                    <a:tailEnd type="triangle" w="sm"/>
                  </a:ln>
                </p:spPr>
              </p:cxnSp>
              <p:cxnSp>
                <p:nvCxnSpPr>
                  <p:cNvPr id="27668" name="Line 19"/>
                  <p:cNvCxnSpPr/>
                  <p:nvPr/>
                </p:nvCxnSpPr>
                <p:spPr>
                  <a:xfrm>
                    <a:off x="141" y="0"/>
                    <a:ext cx="9" cy="445"/>
                  </a:xfrm>
                  <a:prstGeom prst="line">
                    <a:avLst/>
                  </a:prstGeom>
                  <a:noFill/>
                  <a:ln w="28575" cmpd="sng">
                    <a:solidFill>
                      <a:srgbClr val="333399"/>
                    </a:solidFill>
                    <a:miter lim="800000"/>
                    <a:headEnd type="triangle" w="sm"/>
                    <a:tailEnd type="triangle" w="sm"/>
                  </a:ln>
                </p:spPr>
              </p:cxnSp>
              <p:sp>
                <p:nvSpPr>
                  <p:cNvPr id="27669" name="Rectangle 20"/>
                  <p:cNvSpPr/>
                  <p:nvPr/>
                </p:nvSpPr>
                <p:spPr>
                  <a:xfrm>
                    <a:off x="55" y="653"/>
                    <a:ext cx="184" cy="248"/>
                  </a:xfrm>
                  <a:prstGeom prst="rect">
                    <a:avLst/>
                  </a:prstGeom>
                  <a:solidFill>
                    <a:schemeClr val="bg1"/>
                  </a:solidFill>
                  <a:ln>
                    <a:noFill/>
                    <a:miter lim="800000"/>
                  </a:ln>
                </p:spPr>
                <p:txBody>
                  <a:bodyPr wrap="none" lIns="90488" tIns="44450" rIns="90488" bIns="44450">
                    <a:spAutoFit/>
                  </a:bodyPr>
                  <a:lstStyle>
                    <a:defPPr algn="l" eaLnBrk="1" hangingPunct="1">
                      <a:defRPr lang="zh-CN"/>
                    </a:defPPr>
                    <a:lvl1pPr marL="0" indent="0" algn="l" defTabSz="914400" eaLnBrk="1" fontAlgn="base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zh-CN" altLang="en-US" sz="1800" b="0" i="0" u="none" baseline="0">
                        <a:solidFill>
                          <a:schemeClr val="tx1"/>
                        </a:solidFill>
                        <a:latin typeface="Arial"/>
                        <a:ea typeface="宋体" charset="-122"/>
                      </a:defRPr>
                    </a:lvl1pPr>
                    <a:lvl2pPr marL="457200" indent="0" algn="l" defTabSz="914400" eaLnBrk="1" fontAlgn="base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zh-CN" altLang="en-US" sz="1800" b="0" i="0" u="none" baseline="0">
                        <a:solidFill>
                          <a:schemeClr val="tx1"/>
                        </a:solidFill>
                        <a:latin typeface="Arial"/>
                        <a:ea typeface="宋体" charset="-122"/>
                      </a:defRPr>
                    </a:lvl2pPr>
                    <a:lvl3pPr marL="914400" indent="0" algn="l" defTabSz="914400" eaLnBrk="1" fontAlgn="base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zh-CN" altLang="en-US" sz="1800" b="0" i="0" u="none" baseline="0">
                        <a:solidFill>
                          <a:schemeClr val="tx1"/>
                        </a:solidFill>
                        <a:latin typeface="Arial"/>
                        <a:ea typeface="宋体" charset="-122"/>
                      </a:defRPr>
                    </a:lvl3pPr>
                    <a:lvl4pPr marL="1371600" indent="0" algn="l" defTabSz="914400" eaLnBrk="1" fontAlgn="base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zh-CN" altLang="en-US" sz="1800" b="0" i="0" u="none" baseline="0">
                        <a:solidFill>
                          <a:schemeClr val="tx1"/>
                        </a:solidFill>
                        <a:latin typeface="Arial"/>
                        <a:ea typeface="宋体" charset="-122"/>
                      </a:defRPr>
                    </a:lvl4pPr>
                    <a:lvl5pPr marL="1828800" indent="0" algn="l" defTabSz="914400" eaLnBrk="1" fontAlgn="base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zh-CN" altLang="en-US" sz="1800" b="0" i="0" u="none" baseline="0">
                        <a:solidFill>
                          <a:schemeClr val="tx1"/>
                        </a:solidFill>
                        <a:latin typeface="Arial"/>
                        <a:ea typeface="宋体" charset="-122"/>
                      </a:defRPr>
                    </a:lvl5pPr>
                  </a:lstStyle>
                  <a:p>
                    <a:pPr marL="0" lvl="0" indent="0" defTabSz="762000"/>
                    <a:r>
                      <a:rPr lang="en-US" altLang="en-US" sz="2000" b="1">
                        <a:solidFill>
                          <a:srgbClr val="333399"/>
                        </a:solidFill>
                        <a:latin typeface="Arial"/>
                        <a:ea typeface="黑体" pitchFamily="2" charset="-122"/>
                        <a:sym typeface="Symbol" pitchFamily="2" charset="2"/>
                      </a:rPr>
                      <a:t></a:t>
                    </a:r>
                    <a:endParaRPr lang="en-US" altLang="en-US" sz="2000" b="1">
                      <a:solidFill>
                        <a:srgbClr val="333399"/>
                      </a:solidFill>
                      <a:latin typeface="Arial"/>
                      <a:ea typeface="黑体" pitchFamily="2" charset="-122"/>
                      <a:sym typeface="Symbol" pitchFamily="2" charset="2"/>
                    </a:endParaRPr>
                  </a:p>
                </p:txBody>
              </p:sp>
              <p:cxnSp>
                <p:nvCxnSpPr>
                  <p:cNvPr id="27670" name="Line 21"/>
                  <p:cNvCxnSpPr/>
                  <p:nvPr/>
                </p:nvCxnSpPr>
                <p:spPr>
                  <a:xfrm>
                    <a:off x="66" y="445"/>
                    <a:ext cx="253" cy="0"/>
                  </a:xfrm>
                  <a:prstGeom prst="line">
                    <a:avLst/>
                  </a:prstGeom>
                  <a:noFill/>
                  <a:ln w="12700" cmpd="sng">
                    <a:solidFill>
                      <a:schemeClr val="tx1"/>
                    </a:solidFill>
                    <a:miter lim="800000"/>
                  </a:ln>
                </p:spPr>
              </p:cxnSp>
              <p:cxnSp>
                <p:nvCxnSpPr>
                  <p:cNvPr id="27671" name="Line 22"/>
                  <p:cNvCxnSpPr/>
                  <p:nvPr/>
                </p:nvCxnSpPr>
                <p:spPr>
                  <a:xfrm>
                    <a:off x="66" y="1090"/>
                    <a:ext cx="253" cy="0"/>
                  </a:xfrm>
                  <a:prstGeom prst="line">
                    <a:avLst/>
                  </a:prstGeom>
                  <a:noFill/>
                  <a:ln w="12700" cmpd="sng">
                    <a:solidFill>
                      <a:schemeClr val="tx1"/>
                    </a:solidFill>
                    <a:miter lim="800000"/>
                  </a:ln>
                </p:spPr>
              </p:cxnSp>
              <p:sp>
                <p:nvSpPr>
                  <p:cNvPr id="27672" name="Text Box 23"/>
                  <p:cNvSpPr/>
                  <p:nvPr/>
                </p:nvSpPr>
                <p:spPr>
                  <a:xfrm>
                    <a:off x="0" y="116"/>
                    <a:ext cx="266" cy="250"/>
                  </a:xfrm>
                  <a:prstGeom prst="rect">
                    <a:avLst/>
                  </a:prstGeom>
                  <a:solidFill>
                    <a:schemeClr val="bg1"/>
                  </a:solidFill>
                  <a:ln>
                    <a:noFill/>
                    <a:miter lim="800000"/>
                  </a:ln>
                </p:spPr>
                <p:txBody>
                  <a:bodyPr wrap="none">
                    <a:spAutoFit/>
                  </a:bodyPr>
                  <a:lstStyle>
                    <a:defPPr algn="l" eaLnBrk="1" hangingPunct="1">
                      <a:defRPr lang="zh-CN"/>
                    </a:defPPr>
                    <a:lvl1pPr marL="0" indent="0" algn="l" defTabSz="914400" eaLnBrk="1" fontAlgn="base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zh-CN" altLang="en-US" sz="1800" b="0" i="0" u="none" baseline="0">
                        <a:solidFill>
                          <a:schemeClr val="tx1"/>
                        </a:solidFill>
                        <a:latin typeface="Arial"/>
                        <a:ea typeface="宋体" charset="-122"/>
                      </a:defRPr>
                    </a:lvl1pPr>
                    <a:lvl2pPr marL="457200" indent="0" algn="l" defTabSz="914400" eaLnBrk="1" fontAlgn="base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zh-CN" altLang="en-US" sz="1800" b="0" i="0" u="none" baseline="0">
                        <a:solidFill>
                          <a:schemeClr val="tx1"/>
                        </a:solidFill>
                        <a:latin typeface="Arial"/>
                        <a:ea typeface="宋体" charset="-122"/>
                      </a:defRPr>
                    </a:lvl2pPr>
                    <a:lvl3pPr marL="914400" indent="0" algn="l" defTabSz="914400" eaLnBrk="1" fontAlgn="base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zh-CN" altLang="en-US" sz="1800" b="0" i="0" u="none" baseline="0">
                        <a:solidFill>
                          <a:schemeClr val="tx1"/>
                        </a:solidFill>
                        <a:latin typeface="Arial"/>
                        <a:ea typeface="宋体" charset="-122"/>
                      </a:defRPr>
                    </a:lvl3pPr>
                    <a:lvl4pPr marL="1371600" indent="0" algn="l" defTabSz="914400" eaLnBrk="1" fontAlgn="base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zh-CN" altLang="en-US" sz="1800" b="0" i="0" u="none" baseline="0">
                        <a:solidFill>
                          <a:schemeClr val="tx1"/>
                        </a:solidFill>
                        <a:latin typeface="Arial"/>
                        <a:ea typeface="宋体" charset="-122"/>
                      </a:defRPr>
                    </a:lvl4pPr>
                    <a:lvl5pPr marL="1828800" indent="0" algn="l" defTabSz="914400" eaLnBrk="1" fontAlgn="base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 lang="zh-CN" altLang="en-US" sz="1800" b="0" i="0" u="none" baseline="0">
                        <a:solidFill>
                          <a:schemeClr val="tx1"/>
                        </a:solidFill>
                        <a:latin typeface="Arial"/>
                        <a:ea typeface="宋体" charset="-122"/>
                      </a:defRPr>
                    </a:lvl5pPr>
                  </a:lstStyle>
                  <a:p>
                    <a:pPr marL="0" lvl="0" indent="0" defTabSz="762000"/>
                    <a:r>
                      <a:rPr lang="en-US" altLang="en-US" sz="2000" i="1">
                        <a:solidFill>
                          <a:srgbClr val="333399"/>
                        </a:solidFill>
                        <a:latin typeface="Arial"/>
                        <a:ea typeface="黑体" pitchFamily="2" charset="-122"/>
                      </a:rPr>
                      <a:t>T</a:t>
                    </a:r>
                    <a:r>
                      <a:rPr lang="en-US" altLang="en-US" sz="2000" i="1" baseline="-25000">
                        <a:solidFill>
                          <a:srgbClr val="333399"/>
                        </a:solidFill>
                        <a:latin typeface="Arial"/>
                        <a:ea typeface="黑体" pitchFamily="2" charset="-122"/>
                      </a:rPr>
                      <a:t>J</a:t>
                    </a:r>
                    <a:endParaRPr lang="en-US" altLang="en-US" sz="2000">
                      <a:solidFill>
                        <a:srgbClr val="333399"/>
                      </a:solidFill>
                      <a:latin typeface="Arial"/>
                      <a:ea typeface="黑体" pitchFamily="2" charset="-122"/>
                    </a:endParaRPr>
                  </a:p>
                </p:txBody>
              </p:sp>
            </p:grpSp>
          </p:grpSp>
        </p:grpSp>
        <p:cxnSp>
          <p:nvCxnSpPr>
            <p:cNvPr id="27673" name="Line 25"/>
            <p:cNvCxnSpPr/>
            <p:nvPr/>
          </p:nvCxnSpPr>
          <p:spPr>
            <a:xfrm>
              <a:off x="559" y="369"/>
              <a:ext cx="2" cy="2377"/>
            </a:xfrm>
            <a:prstGeom prst="line">
              <a:avLst/>
            </a:prstGeom>
            <a:noFill/>
            <a:ln w="12700" cmpd="sng">
              <a:solidFill>
                <a:schemeClr val="tx1"/>
              </a:solidFill>
              <a:miter lim="800000"/>
            </a:ln>
          </p:spPr>
        </p:cxnSp>
        <p:cxnSp>
          <p:nvCxnSpPr>
            <p:cNvPr id="27674" name="Line 26"/>
            <p:cNvCxnSpPr/>
            <p:nvPr/>
          </p:nvCxnSpPr>
          <p:spPr>
            <a:xfrm>
              <a:off x="4395" y="577"/>
              <a:ext cx="594" cy="0"/>
            </a:xfrm>
            <a:prstGeom prst="line">
              <a:avLst/>
            </a:prstGeom>
            <a:noFill/>
            <a:ln w="12700" cmpd="sng">
              <a:solidFill>
                <a:schemeClr val="tx1"/>
              </a:solidFill>
              <a:miter lim="800000"/>
            </a:ln>
          </p:spPr>
        </p:cxnSp>
        <p:cxnSp>
          <p:nvCxnSpPr>
            <p:cNvPr id="27675" name="Line 27"/>
            <p:cNvCxnSpPr/>
            <p:nvPr/>
          </p:nvCxnSpPr>
          <p:spPr>
            <a:xfrm>
              <a:off x="4395" y="1214"/>
              <a:ext cx="253" cy="0"/>
            </a:xfrm>
            <a:prstGeom prst="line">
              <a:avLst/>
            </a:prstGeom>
            <a:noFill/>
            <a:ln w="12700" cmpd="sng">
              <a:solidFill>
                <a:schemeClr val="tx1"/>
              </a:solidFill>
              <a:miter lim="800000"/>
            </a:ln>
          </p:spPr>
        </p:cxnSp>
        <p:cxnSp>
          <p:nvCxnSpPr>
            <p:cNvPr id="27676" name="Line 28"/>
            <p:cNvCxnSpPr/>
            <p:nvPr/>
          </p:nvCxnSpPr>
          <p:spPr>
            <a:xfrm flipH="1">
              <a:off x="4513" y="582"/>
              <a:ext cx="0" cy="632"/>
            </a:xfrm>
            <a:prstGeom prst="line">
              <a:avLst/>
            </a:prstGeom>
            <a:noFill/>
            <a:ln w="28575" cmpd="sng">
              <a:solidFill>
                <a:srgbClr val="333399"/>
              </a:solidFill>
              <a:miter lim="800000"/>
              <a:headEnd type="triangle"/>
              <a:tailEnd type="triangle" w="sm"/>
            </a:ln>
          </p:spPr>
        </p:cxnSp>
        <p:sp>
          <p:nvSpPr>
            <p:cNvPr id="27677" name="Rectangle 29"/>
            <p:cNvSpPr/>
            <p:nvPr/>
          </p:nvSpPr>
          <p:spPr>
            <a:xfrm>
              <a:off x="227" y="120"/>
              <a:ext cx="221" cy="248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 lIns="90488" tIns="44450" rIns="90488" bIns="44450">
              <a:spAutoFit/>
            </a:bodyPr>
            <a:lstStyle>
              <a:defPPr algn="l" eaLnBrk="1" hangingPunct="1">
                <a:defRPr lang="zh-CN"/>
              </a:defPPr>
              <a:lvl1pPr marL="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1pPr>
              <a:lvl2pPr marL="4572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2pPr>
              <a:lvl3pPr marL="9144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3pPr>
              <a:lvl4pPr marL="13716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4pPr>
              <a:lvl5pPr marL="18288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5pPr>
            </a:lstStyle>
            <a:p>
              <a:pPr marL="0" lvl="0" indent="0" defTabSz="762000"/>
              <a:r>
                <a:rPr lang="en-US" altLang="en-US" sz="2000">
                  <a:solidFill>
                    <a:srgbClr val="333399"/>
                  </a:solidFill>
                  <a:latin typeface="Arial"/>
                  <a:ea typeface="黑体" pitchFamily="2" charset="-122"/>
                </a:rPr>
                <a:t>A</a:t>
              </a:r>
              <a:endParaRPr lang="en-US" altLang="en-US" sz="2000">
                <a:solidFill>
                  <a:srgbClr val="333399"/>
                </a:solidFill>
                <a:latin typeface="Arial"/>
                <a:ea typeface="黑体" pitchFamily="2" charset="-122"/>
              </a:endParaRPr>
            </a:p>
          </p:txBody>
        </p:sp>
        <p:sp>
          <p:nvSpPr>
            <p:cNvPr id="27678" name="Rectangle 30"/>
            <p:cNvSpPr/>
            <p:nvPr/>
          </p:nvSpPr>
          <p:spPr>
            <a:xfrm>
              <a:off x="4488" y="120"/>
              <a:ext cx="220" cy="248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 lIns="90488" tIns="44450" rIns="90488" bIns="44450">
              <a:spAutoFit/>
            </a:bodyPr>
            <a:lstStyle>
              <a:defPPr algn="l" eaLnBrk="1" hangingPunct="1">
                <a:defRPr lang="zh-CN"/>
              </a:defPPr>
              <a:lvl1pPr marL="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1pPr>
              <a:lvl2pPr marL="4572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2pPr>
              <a:lvl3pPr marL="9144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3pPr>
              <a:lvl4pPr marL="13716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4pPr>
              <a:lvl5pPr marL="18288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5pPr>
            </a:lstStyle>
            <a:p>
              <a:pPr marL="0" lvl="0" indent="0" defTabSz="762000"/>
              <a:r>
                <a:rPr lang="en-US" altLang="en-US" sz="2000">
                  <a:solidFill>
                    <a:srgbClr val="333399"/>
                  </a:solidFill>
                  <a:latin typeface="Arial"/>
                  <a:ea typeface="黑体" pitchFamily="2" charset="-122"/>
                </a:rPr>
                <a:t>B</a:t>
              </a:r>
              <a:endParaRPr lang="en-US" altLang="en-US" sz="2000">
                <a:solidFill>
                  <a:srgbClr val="333399"/>
                </a:solidFill>
                <a:latin typeface="Arial"/>
                <a:ea typeface="黑体" pitchFamily="2" charset="-122"/>
              </a:endParaRPr>
            </a:p>
          </p:txBody>
        </p:sp>
        <p:cxnSp>
          <p:nvCxnSpPr>
            <p:cNvPr id="27679" name="Line 31"/>
            <p:cNvCxnSpPr/>
            <p:nvPr/>
          </p:nvCxnSpPr>
          <p:spPr>
            <a:xfrm flipH="1">
              <a:off x="113" y="706"/>
              <a:ext cx="0" cy="1463"/>
            </a:xfrm>
            <a:prstGeom prst="line">
              <a:avLst/>
            </a:prstGeom>
            <a:noFill/>
            <a:ln w="28575" cmpd="sng">
              <a:solidFill>
                <a:srgbClr val="333399"/>
              </a:solidFill>
              <a:miter lim="800000"/>
              <a:tailEnd type="triangle" w="sm"/>
            </a:ln>
          </p:spPr>
        </p:cxnSp>
        <p:cxnSp>
          <p:nvCxnSpPr>
            <p:cNvPr id="27680" name="Line 33"/>
            <p:cNvCxnSpPr/>
            <p:nvPr/>
          </p:nvCxnSpPr>
          <p:spPr>
            <a:xfrm>
              <a:off x="278" y="1574"/>
              <a:ext cx="252" cy="0"/>
            </a:xfrm>
            <a:prstGeom prst="line">
              <a:avLst/>
            </a:prstGeom>
            <a:noFill/>
            <a:ln w="12700" cmpd="sng">
              <a:solidFill>
                <a:schemeClr val="tx1"/>
              </a:solidFill>
              <a:miter lim="800000"/>
            </a:ln>
          </p:spPr>
        </p:cxnSp>
        <p:cxnSp>
          <p:nvCxnSpPr>
            <p:cNvPr id="27681" name="Line 34"/>
            <p:cNvCxnSpPr/>
            <p:nvPr/>
          </p:nvCxnSpPr>
          <p:spPr>
            <a:xfrm>
              <a:off x="263" y="577"/>
              <a:ext cx="252" cy="0"/>
            </a:xfrm>
            <a:prstGeom prst="line">
              <a:avLst/>
            </a:prstGeom>
            <a:noFill/>
            <a:ln w="12700" cmpd="sng">
              <a:solidFill>
                <a:schemeClr val="tx1"/>
              </a:solidFill>
              <a:miter lim="800000"/>
            </a:ln>
          </p:spPr>
        </p:cxnSp>
        <p:cxnSp>
          <p:nvCxnSpPr>
            <p:cNvPr id="27682" name="Line 35"/>
            <p:cNvCxnSpPr/>
            <p:nvPr/>
          </p:nvCxnSpPr>
          <p:spPr>
            <a:xfrm flipH="1">
              <a:off x="392" y="577"/>
              <a:ext cx="0" cy="989"/>
            </a:xfrm>
            <a:prstGeom prst="line">
              <a:avLst/>
            </a:prstGeom>
            <a:noFill/>
            <a:ln w="28575" cmpd="sng">
              <a:solidFill>
                <a:srgbClr val="333399"/>
              </a:solidFill>
              <a:miter lim="800000"/>
              <a:headEnd type="triangle" w="sm"/>
              <a:tailEnd type="triangle" w="sm"/>
            </a:ln>
          </p:spPr>
        </p:cxnSp>
        <p:grpSp>
          <p:nvGrpSpPr>
            <p:cNvPr id="27683" name=""/>
            <p:cNvGrpSpPr/>
            <p:nvPr/>
          </p:nvGrpSpPr>
          <p:grpSpPr>
            <a:xfrm>
              <a:off x="259" y="907"/>
              <a:ext cx="283" cy="251"/>
              <a:chExt cx="241" cy="227"/>
            </a:xfrm>
          </p:grpSpPr>
          <p:sp>
            <p:nvSpPr>
              <p:cNvPr id="27684" name="Rectangle 37"/>
              <p:cNvSpPr/>
              <p:nvPr/>
            </p:nvSpPr>
            <p:spPr>
              <a:xfrm>
                <a:off x="37" y="41"/>
                <a:ext cx="181" cy="18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  <a:miter lim="800000"/>
              </a:ln>
            </p:spPr>
            <p:txBody>
              <a:bodyPr wrap="none" anchor="ctr" anchorCtr="0"/>
              <a:lstStyle>
                <a:defPPr algn="l" eaLnBrk="1" hangingPunct="1">
                  <a:defRPr lang="zh-CN"/>
                </a:defPPr>
                <a:lvl1pPr marL="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1pPr>
                <a:lvl2pPr marL="4572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2pPr>
                <a:lvl3pPr marL="9144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3pPr>
                <a:lvl4pPr marL="13716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4pPr>
                <a:lvl5pPr marL="18288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5pPr>
              </a:lstStyle>
              <a:p>
                <a:pPr marL="0" lvl="0" indent="0" eaLnBrk="1" hangingPunct="1"/>
                <a:endParaRPr lang="zh-CN" altLang="en-US"/>
              </a:p>
            </p:txBody>
          </p:sp>
          <p:sp>
            <p:nvSpPr>
              <p:cNvPr id="27685" name="Text Box 38"/>
              <p:cNvSpPr/>
              <p:nvPr/>
            </p:nvSpPr>
            <p:spPr>
              <a:xfrm>
                <a:off x="0" y="0"/>
                <a:ext cx="241" cy="227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 wrap="none">
                <a:spAutoFit/>
              </a:bodyPr>
              <a:lstStyle>
                <a:defPPr algn="l" eaLnBrk="1" hangingPunct="1">
                  <a:defRPr lang="zh-CN"/>
                </a:defPPr>
                <a:lvl1pPr marL="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1pPr>
                <a:lvl2pPr marL="4572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2pPr>
                <a:lvl3pPr marL="9144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3pPr>
                <a:lvl4pPr marL="13716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4pPr>
                <a:lvl5pPr marL="18288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5pPr>
              </a:lstStyle>
              <a:p>
                <a:pPr marL="0" lvl="0" indent="0" defTabSz="762000"/>
                <a:r>
                  <a:rPr lang="en-US" altLang="en-US" sz="2000" i="1">
                    <a:solidFill>
                      <a:srgbClr val="333399"/>
                    </a:solidFill>
                    <a:latin typeface="Arial"/>
                    <a:ea typeface="黑体" pitchFamily="2" charset="-122"/>
                  </a:rPr>
                  <a:t>T</a:t>
                </a:r>
                <a:r>
                  <a:rPr lang="en-US" altLang="en-US" sz="2000" i="1" baseline="-25000">
                    <a:solidFill>
                      <a:srgbClr val="333399"/>
                    </a:solidFill>
                    <a:latin typeface="Arial"/>
                    <a:ea typeface="黑体" pitchFamily="2" charset="-122"/>
                  </a:rPr>
                  <a:t>B</a:t>
                </a:r>
                <a:endParaRPr lang="en-US" altLang="en-US" sz="2000">
                  <a:solidFill>
                    <a:srgbClr val="333399"/>
                  </a:solidFill>
                  <a:latin typeface="Arial"/>
                  <a:ea typeface="黑体" pitchFamily="2" charset="-122"/>
                </a:endParaRPr>
              </a:p>
            </p:txBody>
          </p:sp>
        </p:grpSp>
        <p:sp>
          <p:nvSpPr>
            <p:cNvPr id="27686" name="Text Box 39"/>
            <p:cNvSpPr/>
            <p:nvPr/>
          </p:nvSpPr>
          <p:spPr>
            <a:xfrm>
              <a:off x="0" y="2150"/>
              <a:ext cx="160" cy="250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>
              <a:spAutoFit/>
            </a:bodyPr>
            <a:lstStyle>
              <a:defPPr algn="l" eaLnBrk="1" hangingPunct="1">
                <a:defRPr lang="zh-CN"/>
              </a:defPPr>
              <a:lvl1pPr marL="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1pPr>
              <a:lvl2pPr marL="4572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2pPr>
              <a:lvl3pPr marL="9144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3pPr>
              <a:lvl4pPr marL="13716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4pPr>
              <a:lvl5pPr marL="18288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5pPr>
            </a:lstStyle>
            <a:p>
              <a:pPr marL="0" lvl="0" indent="0" defTabSz="762000"/>
              <a:r>
                <a:rPr lang="en-US" altLang="en-US" sz="2000" i="1">
                  <a:solidFill>
                    <a:srgbClr val="333399"/>
                  </a:solidFill>
                  <a:latin typeface="Arial"/>
                  <a:ea typeface="黑体" pitchFamily="2" charset="-122"/>
                </a:rPr>
                <a:t>t</a:t>
              </a:r>
              <a:endParaRPr lang="en-US" altLang="en-US" sz="2000" i="1">
                <a:solidFill>
                  <a:srgbClr val="333399"/>
                </a:solidFill>
                <a:latin typeface="Arial"/>
                <a:ea typeface="黑体" pitchFamily="2" charset="-122"/>
              </a:endParaRPr>
            </a:p>
          </p:txBody>
        </p:sp>
        <p:cxnSp>
          <p:nvCxnSpPr>
            <p:cNvPr id="27687" name="Line 40"/>
            <p:cNvCxnSpPr/>
            <p:nvPr/>
          </p:nvCxnSpPr>
          <p:spPr>
            <a:xfrm>
              <a:off x="561" y="2654"/>
              <a:ext cx="3812" cy="0"/>
            </a:xfrm>
            <a:prstGeom prst="line">
              <a:avLst/>
            </a:prstGeom>
            <a:noFill/>
            <a:ln w="19050" cmpd="sng">
              <a:solidFill>
                <a:schemeClr val="tx1"/>
              </a:solidFill>
              <a:prstDash val="dash"/>
              <a:miter lim="800000"/>
            </a:ln>
          </p:spPr>
        </p:cxnSp>
        <p:sp>
          <p:nvSpPr>
            <p:cNvPr id="27688" name="Rectangle 41"/>
            <p:cNvSpPr/>
            <p:nvPr/>
          </p:nvSpPr>
          <p:spPr>
            <a:xfrm>
              <a:off x="4434" y="750"/>
              <a:ext cx="184" cy="248"/>
            </a:xfrm>
            <a:prstGeom prst="rect">
              <a:avLst/>
            </a:prstGeom>
            <a:solidFill>
              <a:schemeClr val="bg1"/>
            </a:solidFill>
            <a:ln>
              <a:noFill/>
              <a:miter lim="800000"/>
            </a:ln>
          </p:spPr>
          <p:txBody>
            <a:bodyPr wrap="none" lIns="90488" tIns="44450" rIns="90488" bIns="44450">
              <a:spAutoFit/>
            </a:bodyPr>
            <a:lstStyle>
              <a:defPPr algn="l" eaLnBrk="1" hangingPunct="1">
                <a:defRPr lang="zh-CN"/>
              </a:defPPr>
              <a:lvl1pPr marL="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1pPr>
              <a:lvl2pPr marL="4572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2pPr>
              <a:lvl3pPr marL="9144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3pPr>
              <a:lvl4pPr marL="13716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4pPr>
              <a:lvl5pPr marL="18288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5pPr>
            </a:lstStyle>
            <a:p>
              <a:pPr marL="0" lvl="0" indent="0" defTabSz="762000"/>
              <a:r>
                <a:rPr lang="en-US" altLang="en-US" sz="2000" b="1">
                  <a:solidFill>
                    <a:srgbClr val="333399"/>
                  </a:solidFill>
                  <a:latin typeface="Arial"/>
                  <a:ea typeface="黑体" pitchFamily="2" charset="-122"/>
                  <a:sym typeface="Symbol" pitchFamily="2" charset="2"/>
                </a:rPr>
                <a:t></a:t>
              </a:r>
              <a:endParaRPr lang="en-US" altLang="en-US" sz="2000" b="1">
                <a:solidFill>
                  <a:srgbClr val="333399"/>
                </a:solidFill>
                <a:latin typeface="Arial"/>
                <a:ea typeface="黑体" pitchFamily="2" charset="-122"/>
                <a:sym typeface="Symbol" pitchFamily="2" charset="2"/>
              </a:endParaRPr>
            </a:p>
          </p:txBody>
        </p:sp>
        <p:grpSp>
          <p:nvGrpSpPr>
            <p:cNvPr id="27689" name=""/>
            <p:cNvGrpSpPr/>
            <p:nvPr/>
          </p:nvGrpSpPr>
          <p:grpSpPr>
            <a:xfrm>
              <a:off x="3149" y="0"/>
              <a:ext cx="934" cy="256"/>
              <a:chExt cx="934" cy="256"/>
            </a:xfrm>
          </p:grpSpPr>
          <p:sp>
            <p:nvSpPr>
              <p:cNvPr id="27690" name="AutoShape 43"/>
              <p:cNvSpPr/>
              <p:nvPr/>
            </p:nvSpPr>
            <p:spPr>
              <a:xfrm flipH="1">
                <a:off x="0" y="10"/>
                <a:ext cx="934" cy="246"/>
              </a:xfrm>
              <a:prstGeom prst="roundRect">
                <a:avLst>
                  <a:gd name="adj" fmla="val 35417"/>
                </a:avLst>
              </a:prstGeom>
              <a:solidFill>
                <a:srgbClr val="FFFF99"/>
              </a:solidFill>
              <a:ln w="19050" cmpd="sng">
                <a:solidFill>
                  <a:schemeClr val="tx1"/>
                </a:solidFill>
                <a:miter lim="800000"/>
              </a:ln>
            </p:spPr>
            <p:txBody>
              <a:bodyPr wrap="none" anchor="ctr" anchorCtr="0"/>
              <a:lstStyle>
                <a:defPPr algn="l" eaLnBrk="1" hangingPunct="1">
                  <a:defRPr lang="zh-CN"/>
                </a:defPPr>
                <a:lvl1pPr marL="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1pPr>
                <a:lvl2pPr marL="4572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2pPr>
                <a:lvl3pPr marL="9144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3pPr>
                <a:lvl4pPr marL="13716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4pPr>
                <a:lvl5pPr marL="18288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5pPr>
              </a:lstStyle>
              <a:p>
                <a:pPr marL="0" lvl="0" indent="0" eaLnBrk="1" hangingPunct="1"/>
                <a:endParaRPr lang="zh-CN" altLang="en-US"/>
              </a:p>
            </p:txBody>
          </p:sp>
          <p:sp>
            <p:nvSpPr>
              <p:cNvPr id="27691" name="Text Box 44"/>
              <p:cNvSpPr/>
              <p:nvPr/>
            </p:nvSpPr>
            <p:spPr>
              <a:xfrm>
                <a:off x="17" y="0"/>
                <a:ext cx="907" cy="251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 wrap="none">
                <a:spAutoFit/>
              </a:bodyPr>
              <a:lstStyle>
                <a:defPPr algn="l" eaLnBrk="1" hangingPunct="1">
                  <a:defRPr lang="zh-CN"/>
                </a:defPPr>
                <a:lvl1pPr marL="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1pPr>
                <a:lvl2pPr marL="4572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2pPr>
                <a:lvl3pPr marL="9144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3pPr>
                <a:lvl4pPr marL="13716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4pPr>
                <a:lvl5pPr marL="18288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5pPr>
              </a:lstStyle>
              <a:p>
                <a:pPr marL="0" lvl="0" indent="0" defTabSz="762000"/>
                <a:r>
                  <a:rPr lang="en-US" altLang="en-US" sz="2000">
                    <a:solidFill>
                      <a:srgbClr val="333399"/>
                    </a:solidFill>
                    <a:latin typeface="Arial"/>
                    <a:ea typeface="黑体" pitchFamily="2" charset="-122"/>
                  </a:rPr>
                  <a:t>B </a:t>
                </a:r>
                <a:r>
                  <a:rPr lang="zh-CN" altLang="en-US" sz="2000">
                    <a:solidFill>
                      <a:srgbClr val="333399"/>
                    </a:solidFill>
                    <a:latin typeface="Arial"/>
                    <a:ea typeface="黑体" pitchFamily="2" charset="-122"/>
                  </a:rPr>
                  <a:t>发送数据</a:t>
                </a:r>
                <a:endParaRPr lang="zh-CN" altLang="en-US" sz="2000">
                  <a:solidFill>
                    <a:srgbClr val="333399"/>
                  </a:solidFill>
                  <a:latin typeface="Arial"/>
                  <a:ea typeface="黑体" pitchFamily="2" charset="-122"/>
                </a:endParaRPr>
              </a:p>
            </p:txBody>
          </p:sp>
        </p:grpSp>
        <p:cxnSp>
          <p:nvCxnSpPr>
            <p:cNvPr id="27692" name="Line 45"/>
            <p:cNvCxnSpPr/>
            <p:nvPr/>
          </p:nvCxnSpPr>
          <p:spPr>
            <a:xfrm>
              <a:off x="3912" y="269"/>
              <a:ext cx="432" cy="659"/>
            </a:xfrm>
            <a:prstGeom prst="line">
              <a:avLst/>
            </a:prstGeom>
            <a:noFill/>
            <a:ln w="19050" cmpd="sng">
              <a:solidFill>
                <a:srgbClr val="333399"/>
              </a:solidFill>
              <a:miter lim="800000"/>
              <a:tailEnd type="triangle" len="lg"/>
            </a:ln>
          </p:spPr>
        </p:cxnSp>
        <p:grpSp>
          <p:nvGrpSpPr>
            <p:cNvPr id="27693" name=""/>
            <p:cNvGrpSpPr/>
            <p:nvPr/>
          </p:nvGrpSpPr>
          <p:grpSpPr>
            <a:xfrm>
              <a:off x="576" y="755"/>
              <a:ext cx="1012" cy="902"/>
              <a:chExt cx="1012" cy="902"/>
            </a:xfrm>
          </p:grpSpPr>
          <p:cxnSp>
            <p:nvCxnSpPr>
              <p:cNvPr id="27694" name="Line 47"/>
              <p:cNvCxnSpPr/>
              <p:nvPr/>
            </p:nvCxnSpPr>
            <p:spPr>
              <a:xfrm flipH="1">
                <a:off x="0" y="425"/>
                <a:ext cx="340" cy="365"/>
              </a:xfrm>
              <a:prstGeom prst="line">
                <a:avLst/>
              </a:prstGeom>
              <a:noFill/>
              <a:ln w="28575" cmpd="sng">
                <a:solidFill>
                  <a:schemeClr val="tx1"/>
                </a:solidFill>
                <a:miter lim="800000"/>
                <a:tailEnd type="triangle" len="lg"/>
              </a:ln>
            </p:spPr>
          </p:cxnSp>
          <p:sp>
            <p:nvSpPr>
              <p:cNvPr id="27695" name="AutoShape 48"/>
              <p:cNvSpPr/>
              <p:nvPr/>
            </p:nvSpPr>
            <p:spPr>
              <a:xfrm>
                <a:off x="4" y="0"/>
                <a:ext cx="1008" cy="902"/>
              </a:xfrm>
              <a:prstGeom prst="irregularSeal1">
                <a:avLst/>
              </a:prstGeom>
              <a:solidFill>
                <a:srgbClr val="FFCCFF"/>
              </a:solidFill>
              <a:ln w="19050" cmpd="sng">
                <a:solidFill>
                  <a:schemeClr val="tx1"/>
                </a:solidFill>
                <a:miter lim="800000"/>
              </a:ln>
            </p:spPr>
            <p:txBody>
              <a:bodyPr wrap="none" anchor="ctr" anchorCtr="0"/>
              <a:lstStyle>
                <a:defPPr algn="l" eaLnBrk="1" hangingPunct="1">
                  <a:defRPr lang="zh-CN"/>
                </a:defPPr>
                <a:lvl1pPr marL="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1pPr>
                <a:lvl2pPr marL="4572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2pPr>
                <a:lvl3pPr marL="9144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3pPr>
                <a:lvl4pPr marL="13716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4pPr>
                <a:lvl5pPr marL="18288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5pPr>
              </a:lstStyle>
              <a:p>
                <a:pPr marL="0" lvl="0" indent="0" eaLnBrk="1" hangingPunct="1"/>
                <a:endParaRPr lang="zh-CN" altLang="en-US"/>
              </a:p>
            </p:txBody>
          </p:sp>
          <p:sp>
            <p:nvSpPr>
              <p:cNvPr id="27696" name="Text Box 49"/>
              <p:cNvSpPr/>
              <p:nvPr/>
            </p:nvSpPr>
            <p:spPr>
              <a:xfrm>
                <a:off x="181" y="253"/>
                <a:ext cx="596" cy="366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 wrap="none">
                <a:spAutoFit/>
              </a:bodyPr>
              <a:lstStyle>
                <a:defPPr algn="l" eaLnBrk="1" hangingPunct="1">
                  <a:defRPr lang="zh-CN"/>
                </a:defPPr>
                <a:lvl1pPr marL="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1pPr>
                <a:lvl2pPr marL="4572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2pPr>
                <a:lvl3pPr marL="9144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3pPr>
                <a:lvl4pPr marL="13716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4pPr>
                <a:lvl5pPr marL="18288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5pPr>
              </a:lstStyle>
              <a:p>
                <a:pPr marL="0" lvl="0" indent="0" defTabSz="762000">
                  <a:lnSpc>
                    <a:spcPct val="80000"/>
                  </a:lnSpc>
                </a:pPr>
                <a:r>
                  <a:rPr lang="en-US" altLang="en-US" sz="2000">
                    <a:solidFill>
                      <a:srgbClr val="333399"/>
                    </a:solidFill>
                    <a:latin typeface="Arial"/>
                    <a:ea typeface="黑体" pitchFamily="2" charset="-122"/>
                  </a:rPr>
                  <a:t>A </a:t>
                </a:r>
                <a:r>
                  <a:rPr lang="zh-CN" altLang="en-US" sz="2000">
                    <a:solidFill>
                      <a:srgbClr val="333399"/>
                    </a:solidFill>
                    <a:latin typeface="Arial"/>
                    <a:ea typeface="黑体" pitchFamily="2" charset="-122"/>
                  </a:rPr>
                  <a:t>检测</a:t>
                </a:r>
                <a:endParaRPr lang="zh-CN" altLang="en-US" sz="2000">
                  <a:solidFill>
                    <a:srgbClr val="333399"/>
                  </a:solidFill>
                  <a:latin typeface="Arial"/>
                  <a:ea typeface="黑体" pitchFamily="2" charset="-122"/>
                </a:endParaRPr>
              </a:p>
              <a:p>
                <a:pPr marL="0" lvl="0" indent="0" defTabSz="762000">
                  <a:lnSpc>
                    <a:spcPct val="80000"/>
                  </a:lnSpc>
                </a:pPr>
                <a:r>
                  <a:rPr lang="zh-CN" altLang="en-US" sz="2000">
                    <a:solidFill>
                      <a:srgbClr val="333399"/>
                    </a:solidFill>
                    <a:latin typeface="Arial"/>
                    <a:ea typeface="黑体" pitchFamily="2" charset="-122"/>
                  </a:rPr>
                  <a:t>到冲突</a:t>
                </a:r>
                <a:endParaRPr lang="zh-CN" altLang="en-US" sz="2000">
                  <a:solidFill>
                    <a:srgbClr val="333399"/>
                  </a:solidFill>
                  <a:latin typeface="Arial"/>
                  <a:ea typeface="黑体" pitchFamily="2" charset="-122"/>
                </a:endParaRPr>
              </a:p>
            </p:txBody>
          </p:sp>
        </p:grpSp>
        <p:cxnSp>
          <p:nvCxnSpPr>
            <p:cNvPr id="27697" name="Line 51"/>
            <p:cNvCxnSpPr/>
            <p:nvPr/>
          </p:nvCxnSpPr>
          <p:spPr>
            <a:xfrm>
              <a:off x="3402" y="709"/>
              <a:ext cx="170" cy="381"/>
            </a:xfrm>
            <a:prstGeom prst="line">
              <a:avLst/>
            </a:prstGeom>
            <a:noFill/>
            <a:ln w="28575" cmpd="sng">
              <a:solidFill>
                <a:srgbClr val="333399"/>
              </a:solidFill>
              <a:miter lim="800000"/>
              <a:tailEnd type="triangle" len="lg"/>
            </a:ln>
          </p:spPr>
        </p:cxnSp>
        <p:grpSp>
          <p:nvGrpSpPr>
            <p:cNvPr id="27698" name=""/>
            <p:cNvGrpSpPr/>
            <p:nvPr/>
          </p:nvGrpSpPr>
          <p:grpSpPr>
            <a:xfrm>
              <a:off x="2913" y="346"/>
              <a:ext cx="761" cy="681"/>
              <a:chExt cx="761" cy="681"/>
            </a:xfrm>
          </p:grpSpPr>
          <p:sp>
            <p:nvSpPr>
              <p:cNvPr id="27699" name="AutoShape 53"/>
              <p:cNvSpPr/>
              <p:nvPr/>
            </p:nvSpPr>
            <p:spPr>
              <a:xfrm>
                <a:off x="0" y="0"/>
                <a:ext cx="761" cy="681"/>
              </a:xfrm>
              <a:prstGeom prst="irregularSeal1">
                <a:avLst/>
              </a:prstGeom>
              <a:solidFill>
                <a:srgbClr val="FF3300"/>
              </a:solidFill>
              <a:ln w="19050" cmpd="sng">
                <a:solidFill>
                  <a:schemeClr val="tx1"/>
                </a:solidFill>
                <a:miter lim="800000"/>
              </a:ln>
            </p:spPr>
            <p:txBody>
              <a:bodyPr wrap="none" anchor="ctr" anchorCtr="0"/>
              <a:lstStyle>
                <a:defPPr algn="l" eaLnBrk="1" hangingPunct="1">
                  <a:defRPr lang="zh-CN"/>
                </a:defPPr>
                <a:lvl1pPr marL="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1pPr>
                <a:lvl2pPr marL="4572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2pPr>
                <a:lvl3pPr marL="9144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3pPr>
                <a:lvl4pPr marL="13716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4pPr>
                <a:lvl5pPr marL="18288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5pPr>
              </a:lstStyle>
              <a:p>
                <a:pPr marL="0" lvl="0" indent="0" eaLnBrk="1" hangingPunct="1"/>
                <a:endParaRPr lang="zh-CN" altLang="en-US"/>
              </a:p>
            </p:txBody>
          </p:sp>
          <p:sp>
            <p:nvSpPr>
              <p:cNvPr id="27700" name="Text Box 54"/>
              <p:cNvSpPr/>
              <p:nvPr/>
            </p:nvSpPr>
            <p:spPr>
              <a:xfrm>
                <a:off x="137" y="155"/>
                <a:ext cx="554" cy="366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 algn="l" eaLnBrk="1" hangingPunct="1">
                  <a:defRPr lang="zh-CN"/>
                </a:defPPr>
                <a:lvl1pPr marL="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1pPr>
                <a:lvl2pPr marL="4572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2pPr>
                <a:lvl3pPr marL="9144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3pPr>
                <a:lvl4pPr marL="13716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4pPr>
                <a:lvl5pPr marL="18288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5pPr>
              </a:lstStyle>
              <a:p>
                <a:pPr marL="0" lvl="0" indent="0" defTabSz="762000">
                  <a:lnSpc>
                    <a:spcPct val="80000"/>
                  </a:lnSpc>
                </a:pPr>
                <a:r>
                  <a:rPr lang="zh-CN" altLang="en-US" sz="2000">
                    <a:solidFill>
                      <a:srgbClr val="333399"/>
                    </a:solidFill>
                    <a:latin typeface="Arial"/>
                    <a:ea typeface="黑体" pitchFamily="2" charset="-122"/>
                  </a:rPr>
                  <a:t>出现</a:t>
                </a:r>
                <a:endParaRPr lang="zh-CN" altLang="en-US" sz="2000">
                  <a:solidFill>
                    <a:srgbClr val="333399"/>
                  </a:solidFill>
                  <a:latin typeface="Arial"/>
                  <a:ea typeface="黑体" pitchFamily="2" charset="-122"/>
                </a:endParaRPr>
              </a:p>
              <a:p>
                <a:pPr marL="0" lvl="0" indent="0" defTabSz="762000">
                  <a:lnSpc>
                    <a:spcPct val="80000"/>
                  </a:lnSpc>
                </a:pPr>
                <a:r>
                  <a:rPr lang="zh-CN" altLang="en-US" sz="2000">
                    <a:solidFill>
                      <a:srgbClr val="333399"/>
                    </a:solidFill>
                    <a:latin typeface="Arial"/>
                    <a:ea typeface="黑体" pitchFamily="2" charset="-122"/>
                  </a:rPr>
                  <a:t>冲突</a:t>
                </a:r>
                <a:endParaRPr lang="zh-CN" altLang="en-US" sz="2000">
                  <a:solidFill>
                    <a:srgbClr val="333399"/>
                  </a:solidFill>
                  <a:latin typeface="Arial"/>
                  <a:ea typeface="黑体" pitchFamily="2" charset="-122"/>
                </a:endParaRPr>
              </a:p>
            </p:txBody>
          </p:sp>
        </p:grpSp>
        <p:grpSp>
          <p:nvGrpSpPr>
            <p:cNvPr id="27701" name=""/>
            <p:cNvGrpSpPr/>
            <p:nvPr/>
          </p:nvGrpSpPr>
          <p:grpSpPr>
            <a:xfrm>
              <a:off x="4413" y="563"/>
              <a:ext cx="576" cy="2091"/>
              <a:chExt cx="576" cy="2091"/>
            </a:xfrm>
          </p:grpSpPr>
          <p:cxnSp>
            <p:nvCxnSpPr>
              <p:cNvPr id="27702" name="Line 56"/>
              <p:cNvCxnSpPr/>
              <p:nvPr/>
            </p:nvCxnSpPr>
            <p:spPr>
              <a:xfrm>
                <a:off x="0" y="2091"/>
                <a:ext cx="576" cy="0"/>
              </a:xfrm>
              <a:prstGeom prst="line">
                <a:avLst/>
              </a:prstGeom>
              <a:noFill/>
              <a:ln w="12700" cmpd="sng">
                <a:solidFill>
                  <a:schemeClr val="tx1"/>
                </a:solidFill>
                <a:miter lim="800000"/>
              </a:ln>
            </p:spPr>
          </p:cxnSp>
          <p:cxnSp>
            <p:nvCxnSpPr>
              <p:cNvPr id="27703" name="Line 57"/>
              <p:cNvCxnSpPr/>
              <p:nvPr/>
            </p:nvCxnSpPr>
            <p:spPr>
              <a:xfrm flipH="1">
                <a:off x="394" y="0"/>
                <a:ext cx="0" cy="2083"/>
              </a:xfrm>
              <a:prstGeom prst="line">
                <a:avLst/>
              </a:prstGeom>
              <a:noFill/>
              <a:ln w="28575" cmpd="sng">
                <a:solidFill>
                  <a:srgbClr val="333399"/>
                </a:solidFill>
                <a:miter lim="800000"/>
                <a:headEnd type="triangle" w="sm"/>
                <a:tailEnd type="triangle" w="sm"/>
              </a:ln>
            </p:spPr>
          </p:cxnSp>
          <p:sp>
            <p:nvSpPr>
              <p:cNvPr id="27704" name="Text Box 58"/>
              <p:cNvSpPr/>
              <p:nvPr/>
            </p:nvSpPr>
            <p:spPr>
              <a:xfrm>
                <a:off x="247" y="429"/>
                <a:ext cx="276" cy="1209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  <a:miter lim="800000"/>
              </a:ln>
            </p:spPr>
            <p:txBody>
              <a:bodyPr wrap="none">
                <a:spAutoFit/>
              </a:bodyPr>
              <a:lstStyle>
                <a:defPPr algn="l" eaLnBrk="1" hangingPunct="1">
                  <a:defRPr lang="zh-CN"/>
                </a:defPPr>
                <a:lvl1pPr marL="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1pPr>
                <a:lvl2pPr marL="4572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2pPr>
                <a:lvl3pPr marL="9144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3pPr>
                <a:lvl4pPr marL="13716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4pPr>
                <a:lvl5pPr marL="18288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5pPr>
              </a:lstStyle>
              <a:p>
                <a:pPr marL="0" lvl="0" indent="0" defTabSz="762000"/>
                <a:r>
                  <a:rPr lang="zh-CN" altLang="en-US" sz="2000">
                    <a:solidFill>
                      <a:srgbClr val="333399"/>
                    </a:solidFill>
                    <a:latin typeface="Arial"/>
                    <a:ea typeface="黑体" pitchFamily="2" charset="-122"/>
                  </a:rPr>
                  <a:t>信</a:t>
                </a:r>
                <a:endParaRPr lang="zh-CN" altLang="en-US" sz="2000">
                  <a:solidFill>
                    <a:srgbClr val="333399"/>
                  </a:solidFill>
                  <a:latin typeface="Arial"/>
                  <a:ea typeface="黑体" pitchFamily="2" charset="-122"/>
                </a:endParaRPr>
              </a:p>
              <a:p>
                <a:pPr marL="0" lvl="0" indent="0" defTabSz="762000"/>
                <a:r>
                  <a:rPr lang="zh-CN" altLang="en-US" sz="2000">
                    <a:solidFill>
                      <a:srgbClr val="333399"/>
                    </a:solidFill>
                    <a:latin typeface="Arial"/>
                    <a:ea typeface="黑体" pitchFamily="2" charset="-122"/>
                  </a:rPr>
                  <a:t>道</a:t>
                </a:r>
                <a:endParaRPr lang="zh-CN" altLang="en-US" sz="2000">
                  <a:solidFill>
                    <a:srgbClr val="333399"/>
                  </a:solidFill>
                  <a:latin typeface="Arial"/>
                  <a:ea typeface="黑体" pitchFamily="2" charset="-122"/>
                </a:endParaRPr>
              </a:p>
              <a:p>
                <a:pPr marL="0" lvl="0" indent="0" defTabSz="762000"/>
                <a:r>
                  <a:rPr lang="zh-CN" altLang="en-US" sz="2000">
                    <a:solidFill>
                      <a:srgbClr val="333399"/>
                    </a:solidFill>
                    <a:latin typeface="Arial"/>
                    <a:ea typeface="黑体" pitchFamily="2" charset="-122"/>
                  </a:rPr>
                  <a:t>占</a:t>
                </a:r>
                <a:endParaRPr lang="zh-CN" altLang="en-US" sz="2000">
                  <a:solidFill>
                    <a:srgbClr val="333399"/>
                  </a:solidFill>
                  <a:latin typeface="Arial"/>
                  <a:ea typeface="黑体" pitchFamily="2" charset="-122"/>
                </a:endParaRPr>
              </a:p>
              <a:p>
                <a:pPr marL="0" lvl="0" indent="0" defTabSz="762000"/>
                <a:r>
                  <a:rPr lang="zh-CN" altLang="en-US" sz="2000">
                    <a:solidFill>
                      <a:srgbClr val="333399"/>
                    </a:solidFill>
                    <a:latin typeface="Arial"/>
                    <a:ea typeface="黑体" pitchFamily="2" charset="-122"/>
                  </a:rPr>
                  <a:t>用</a:t>
                </a:r>
                <a:endParaRPr lang="zh-CN" altLang="en-US" sz="2000">
                  <a:solidFill>
                    <a:srgbClr val="333399"/>
                  </a:solidFill>
                  <a:latin typeface="Arial"/>
                  <a:ea typeface="黑体" pitchFamily="2" charset="-122"/>
                </a:endParaRPr>
              </a:p>
              <a:p>
                <a:pPr marL="0" lvl="0" indent="0" defTabSz="762000"/>
                <a:r>
                  <a:rPr lang="zh-CN" altLang="en-US" sz="2000">
                    <a:solidFill>
                      <a:srgbClr val="333399"/>
                    </a:solidFill>
                    <a:latin typeface="Arial"/>
                    <a:ea typeface="黑体" pitchFamily="2" charset="-122"/>
                  </a:rPr>
                  <a:t>时</a:t>
                </a:r>
                <a:endParaRPr lang="zh-CN" altLang="en-US" sz="2000">
                  <a:solidFill>
                    <a:srgbClr val="333399"/>
                  </a:solidFill>
                  <a:latin typeface="Arial"/>
                  <a:ea typeface="黑体" pitchFamily="2" charset="-122"/>
                </a:endParaRPr>
              </a:p>
              <a:p>
                <a:pPr marL="0" lvl="0" indent="0" defTabSz="762000"/>
                <a:r>
                  <a:rPr lang="zh-CN" altLang="en-US" sz="2000">
                    <a:solidFill>
                      <a:srgbClr val="333399"/>
                    </a:solidFill>
                    <a:latin typeface="Arial"/>
                    <a:ea typeface="黑体" pitchFamily="2" charset="-122"/>
                  </a:rPr>
                  <a:t>间</a:t>
                </a:r>
                <a:endParaRPr lang="zh-CN" altLang="en-US" sz="2000">
                  <a:solidFill>
                    <a:srgbClr val="333399"/>
                  </a:solidFill>
                  <a:latin typeface="Arial"/>
                  <a:ea typeface="黑体" pitchFamily="2" charset="-122"/>
                </a:endParaRPr>
              </a:p>
            </p:txBody>
          </p:sp>
        </p:grpSp>
        <p:grpSp>
          <p:nvGrpSpPr>
            <p:cNvPr id="27705" name=""/>
            <p:cNvGrpSpPr/>
            <p:nvPr/>
          </p:nvGrpSpPr>
          <p:grpSpPr>
            <a:xfrm>
              <a:off x="862" y="6"/>
              <a:ext cx="924" cy="250"/>
              <a:chExt cx="924" cy="250"/>
            </a:xfrm>
          </p:grpSpPr>
          <p:sp>
            <p:nvSpPr>
              <p:cNvPr id="27706" name="AutoShape 60"/>
              <p:cNvSpPr/>
              <p:nvPr/>
            </p:nvSpPr>
            <p:spPr>
              <a:xfrm flipH="1">
                <a:off x="0" y="9"/>
                <a:ext cx="924" cy="225"/>
              </a:xfrm>
              <a:prstGeom prst="roundRect">
                <a:avLst>
                  <a:gd name="adj" fmla="val 35417"/>
                </a:avLst>
              </a:prstGeom>
              <a:solidFill>
                <a:srgbClr val="FFFF99"/>
              </a:solidFill>
              <a:ln w="19050" cmpd="sng">
                <a:solidFill>
                  <a:schemeClr val="tx1"/>
                </a:solidFill>
                <a:miter lim="800000"/>
              </a:ln>
            </p:spPr>
            <p:txBody>
              <a:bodyPr wrap="none" anchor="ctr" anchorCtr="0"/>
              <a:lstStyle>
                <a:defPPr algn="l" eaLnBrk="1" hangingPunct="1">
                  <a:defRPr lang="zh-CN"/>
                </a:defPPr>
                <a:lvl1pPr marL="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1pPr>
                <a:lvl2pPr marL="4572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2pPr>
                <a:lvl3pPr marL="9144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3pPr>
                <a:lvl4pPr marL="13716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4pPr>
                <a:lvl5pPr marL="18288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5pPr>
              </a:lstStyle>
              <a:p>
                <a:pPr marL="0" lvl="0" indent="0" eaLnBrk="1" hangingPunct="1"/>
                <a:endParaRPr lang="zh-CN" altLang="en-US"/>
              </a:p>
            </p:txBody>
          </p:sp>
          <p:sp>
            <p:nvSpPr>
              <p:cNvPr id="27707" name="Text Box 61"/>
              <p:cNvSpPr/>
              <p:nvPr/>
            </p:nvSpPr>
            <p:spPr>
              <a:xfrm>
                <a:off x="0" y="0"/>
                <a:ext cx="907" cy="250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 wrap="none">
                <a:spAutoFit/>
              </a:bodyPr>
              <a:lstStyle>
                <a:defPPr algn="l" eaLnBrk="1" hangingPunct="1">
                  <a:defRPr lang="zh-CN"/>
                </a:defPPr>
                <a:lvl1pPr marL="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1pPr>
                <a:lvl2pPr marL="4572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2pPr>
                <a:lvl3pPr marL="9144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3pPr>
                <a:lvl4pPr marL="13716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4pPr>
                <a:lvl5pPr marL="18288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5pPr>
              </a:lstStyle>
              <a:p>
                <a:pPr marL="0" lvl="0" indent="0" defTabSz="762000"/>
                <a:r>
                  <a:rPr lang="en-US" altLang="en-US" sz="2000">
                    <a:solidFill>
                      <a:srgbClr val="333399"/>
                    </a:solidFill>
                    <a:latin typeface="Arial"/>
                    <a:ea typeface="黑体" pitchFamily="2" charset="-122"/>
                  </a:rPr>
                  <a:t>A </a:t>
                </a:r>
                <a:r>
                  <a:rPr lang="zh-CN" altLang="en-US" sz="2000">
                    <a:solidFill>
                      <a:srgbClr val="333399"/>
                    </a:solidFill>
                    <a:latin typeface="Arial"/>
                    <a:ea typeface="黑体" pitchFamily="2" charset="-122"/>
                  </a:rPr>
                  <a:t>发送数据</a:t>
                </a:r>
                <a:endParaRPr lang="zh-CN" altLang="en-US" sz="2000">
                  <a:solidFill>
                    <a:srgbClr val="333399"/>
                  </a:solidFill>
                  <a:latin typeface="Arial"/>
                  <a:ea typeface="黑体" pitchFamily="2" charset="-122"/>
                </a:endParaRPr>
              </a:p>
            </p:txBody>
          </p:sp>
        </p:grpSp>
        <p:cxnSp>
          <p:nvCxnSpPr>
            <p:cNvPr id="27708" name="Line 62"/>
            <p:cNvCxnSpPr/>
            <p:nvPr/>
          </p:nvCxnSpPr>
          <p:spPr>
            <a:xfrm flipH="1">
              <a:off x="577" y="262"/>
              <a:ext cx="458" cy="296"/>
            </a:xfrm>
            <a:prstGeom prst="line">
              <a:avLst/>
            </a:prstGeom>
            <a:noFill/>
            <a:ln w="19050" cmpd="sng">
              <a:solidFill>
                <a:srgbClr val="333399"/>
              </a:solidFill>
              <a:miter lim="800000"/>
              <a:tailEnd type="triangle" len="lg"/>
            </a:ln>
          </p:spPr>
        </p:cxnSp>
        <p:cxnSp>
          <p:nvCxnSpPr>
            <p:cNvPr id="27709" name="Line 63"/>
            <p:cNvCxnSpPr/>
            <p:nvPr/>
          </p:nvCxnSpPr>
          <p:spPr>
            <a:xfrm flipH="1">
              <a:off x="553" y="949"/>
              <a:ext cx="3796" cy="635"/>
            </a:xfrm>
            <a:prstGeom prst="line">
              <a:avLst/>
            </a:prstGeom>
            <a:noFill/>
            <a:ln w="57150" cmpd="sng">
              <a:solidFill>
                <a:srgbClr val="333399"/>
              </a:solidFill>
              <a:miter lim="800000"/>
              <a:tailEnd type="triangle" w="sm" len="lg"/>
            </a:ln>
          </p:spPr>
        </p:cxnSp>
        <p:pic>
          <p:nvPicPr>
            <p:cNvPr id="27710" name="Picture 6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24" y="108"/>
              <a:ext cx="305" cy="284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pic>
          <p:nvPicPr>
            <p:cNvPr id="27711" name="Picture 6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216" y="106"/>
              <a:ext cx="305" cy="284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cxnSp>
          <p:nvCxnSpPr>
            <p:cNvPr id="27712" name="Line 68"/>
            <p:cNvCxnSpPr/>
            <p:nvPr/>
          </p:nvCxnSpPr>
          <p:spPr>
            <a:xfrm>
              <a:off x="4361" y="370"/>
              <a:ext cx="2" cy="2377"/>
            </a:xfrm>
            <a:prstGeom prst="line">
              <a:avLst/>
            </a:prstGeom>
            <a:noFill/>
            <a:ln w="12700" cmpd="sng">
              <a:solidFill>
                <a:schemeClr val="tx1"/>
              </a:solidFill>
              <a:miter lim="800000"/>
            </a:ln>
          </p:spPr>
        </p:cxnSp>
        <p:cxnSp>
          <p:nvCxnSpPr>
            <p:cNvPr id="27713" name="Line 73"/>
            <p:cNvCxnSpPr/>
            <p:nvPr/>
          </p:nvCxnSpPr>
          <p:spPr>
            <a:xfrm flipH="1">
              <a:off x="3992" y="1208"/>
              <a:ext cx="340" cy="365"/>
            </a:xfrm>
            <a:prstGeom prst="line">
              <a:avLst/>
            </a:prstGeom>
            <a:noFill/>
            <a:ln w="28575" cmpd="sng">
              <a:solidFill>
                <a:schemeClr val="tx1"/>
              </a:solidFill>
              <a:miter lim="800000"/>
              <a:headEnd type="triangle"/>
            </a:ln>
          </p:spPr>
        </p:cxnSp>
        <p:grpSp>
          <p:nvGrpSpPr>
            <p:cNvPr id="27714" name=""/>
            <p:cNvGrpSpPr/>
            <p:nvPr/>
          </p:nvGrpSpPr>
          <p:grpSpPr>
            <a:xfrm>
              <a:off x="3311" y="1208"/>
              <a:ext cx="1008" cy="902"/>
              <a:chExt cx="1008" cy="902"/>
            </a:xfrm>
          </p:grpSpPr>
          <p:sp>
            <p:nvSpPr>
              <p:cNvPr id="27715" name="AutoShape 74"/>
              <p:cNvSpPr/>
              <p:nvPr/>
            </p:nvSpPr>
            <p:spPr>
              <a:xfrm>
                <a:off x="0" y="0"/>
                <a:ext cx="1008" cy="902"/>
              </a:xfrm>
              <a:prstGeom prst="irregularSeal1">
                <a:avLst/>
              </a:prstGeom>
              <a:solidFill>
                <a:srgbClr val="FFCCFF"/>
              </a:solidFill>
              <a:ln w="19050" cmpd="sng">
                <a:solidFill>
                  <a:schemeClr val="tx1"/>
                </a:solidFill>
                <a:miter lim="800000"/>
              </a:ln>
            </p:spPr>
            <p:txBody>
              <a:bodyPr wrap="none" anchor="ctr" anchorCtr="0"/>
              <a:lstStyle>
                <a:defPPr algn="l" eaLnBrk="1" hangingPunct="1">
                  <a:defRPr lang="zh-CN"/>
                </a:defPPr>
                <a:lvl1pPr marL="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1pPr>
                <a:lvl2pPr marL="4572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2pPr>
                <a:lvl3pPr marL="9144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3pPr>
                <a:lvl4pPr marL="13716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4pPr>
                <a:lvl5pPr marL="18288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5pPr>
              </a:lstStyle>
              <a:p>
                <a:pPr marL="0" lvl="0" indent="0" eaLnBrk="1" hangingPunct="1"/>
                <a:endParaRPr lang="zh-CN" altLang="en-US"/>
              </a:p>
            </p:txBody>
          </p:sp>
          <p:sp>
            <p:nvSpPr>
              <p:cNvPr id="27716" name="Text Box 75"/>
              <p:cNvSpPr/>
              <p:nvPr/>
            </p:nvSpPr>
            <p:spPr>
              <a:xfrm>
                <a:off x="217" y="268"/>
                <a:ext cx="596" cy="366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 wrap="none">
                <a:spAutoFit/>
              </a:bodyPr>
              <a:lstStyle>
                <a:defPPr algn="l" eaLnBrk="1" hangingPunct="1">
                  <a:defRPr lang="zh-CN"/>
                </a:defPPr>
                <a:lvl1pPr marL="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1pPr>
                <a:lvl2pPr marL="4572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2pPr>
                <a:lvl3pPr marL="9144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3pPr>
                <a:lvl4pPr marL="13716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4pPr>
                <a:lvl5pPr marL="1828800" indent="0" algn="l" defTabSz="91440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/>
                    <a:ea typeface="宋体" charset="-122"/>
                  </a:defRPr>
                </a:lvl5pPr>
              </a:lstStyle>
              <a:p>
                <a:pPr marL="0" lvl="0" indent="0" defTabSz="762000">
                  <a:lnSpc>
                    <a:spcPct val="80000"/>
                  </a:lnSpc>
                </a:pPr>
                <a:r>
                  <a:rPr lang="en-US" altLang="en-US" sz="2000">
                    <a:solidFill>
                      <a:srgbClr val="333399"/>
                    </a:solidFill>
                    <a:latin typeface="Arial"/>
                    <a:ea typeface="黑体" pitchFamily="2" charset="-122"/>
                  </a:rPr>
                  <a:t>B </a:t>
                </a:r>
                <a:r>
                  <a:rPr lang="zh-CN" altLang="en-US" sz="2000">
                    <a:solidFill>
                      <a:srgbClr val="333399"/>
                    </a:solidFill>
                    <a:latin typeface="Arial"/>
                    <a:ea typeface="黑体" pitchFamily="2" charset="-122"/>
                  </a:rPr>
                  <a:t>检测</a:t>
                </a:r>
                <a:endParaRPr lang="zh-CN" altLang="en-US" sz="2000">
                  <a:solidFill>
                    <a:srgbClr val="333399"/>
                  </a:solidFill>
                  <a:latin typeface="Arial"/>
                  <a:ea typeface="黑体" pitchFamily="2" charset="-122"/>
                </a:endParaRPr>
              </a:p>
              <a:p>
                <a:pPr marL="0" lvl="0" indent="0" defTabSz="762000">
                  <a:lnSpc>
                    <a:spcPct val="80000"/>
                  </a:lnSpc>
                </a:pPr>
                <a:r>
                  <a:rPr lang="zh-CN" altLang="en-US" sz="2000">
                    <a:solidFill>
                      <a:srgbClr val="333399"/>
                    </a:solidFill>
                    <a:latin typeface="Arial"/>
                    <a:ea typeface="黑体" pitchFamily="2" charset="-122"/>
                  </a:rPr>
                  <a:t>到冲突</a:t>
                </a:r>
                <a:endParaRPr lang="zh-CN" altLang="en-US" sz="2000">
                  <a:solidFill>
                    <a:srgbClr val="333399"/>
                  </a:solidFill>
                  <a:latin typeface="Arial"/>
                  <a:ea typeface="黑体" pitchFamily="2" charset="-122"/>
                </a:endParaRPr>
              </a:p>
            </p:txBody>
          </p:sp>
        </p:grpSp>
      </p:grpSp>
      <p:sp>
        <p:nvSpPr>
          <p:cNvPr id="27717" name="TextBox 27716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网络协议栈基本概念共29页，您现在浏览的是第13页!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698" name="标题 1"/>
          <p:cNvSpPr/>
          <p:nvPr>
            <p:ph type="title" idx="4294967295"/>
          </p:nvPr>
        </p:nvSpPr>
        <p:spPr>
          <a:xfrm>
            <a:off x="990600" y="200025"/>
            <a:ext cx="7162800" cy="914400"/>
          </a:xfrm>
          <a:prstGeom prst="rect">
            <a:avLst/>
          </a:prstGeom>
          <a:noFill/>
          <a:ln>
            <a:solidFill>
              <a:prstClr val="black"/>
            </a:solidFill>
            <a:miter lim="800000"/>
          </a:ln>
        </p:spPr>
        <p:txBody>
          <a:bodyPr vert="horz" wrap="square" anchor="ctr" anchorCtr="0"/>
          <a:lstStyle>
            <a:lvl1pPr marL="0" indent="0" algn="l" defTabSz="9144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600" b="0" i="0" u="none" baseline="0">
                <a:solidFill>
                  <a:schemeClr val="accent2"/>
                </a:solidFill>
                <a:latin typeface="Times New Roman" pitchFamily="2" charset="0"/>
                <a:ea typeface="宋体" charset="-122"/>
              </a:defRPr>
            </a:lvl1pPr>
          </a:lstStyle>
          <a:p>
            <a:pPr lvl="0"/>
            <a:r>
              <a:rPr lang="en-US" altLang="en-US" sz="3200">
                <a:latin typeface="Arial"/>
                <a:ea typeface="黑体" pitchFamily="2" charset="-122"/>
              </a:rPr>
              <a:t>9.2.2   CSMA/CD协议(续10)</a:t>
            </a:r>
            <a:endParaRPr lang="en-US" altLang="en-US" sz="3200"/>
          </a:p>
        </p:txBody>
      </p:sp>
      <p:sp>
        <p:nvSpPr>
          <p:cNvPr id="29699" name="内容占位符 2"/>
          <p:cNvSpPr/>
          <p:nvPr>
            <p:ph idx="4294967295"/>
          </p:nvPr>
        </p:nvSpPr>
        <p:spPr>
          <a:xfrm>
            <a:off x="381000" y="1295400"/>
            <a:ext cx="8262938" cy="4800600"/>
          </a:xfrm>
          <a:prstGeom prst="rect">
            <a:avLst/>
          </a:prstGeom>
          <a:noFill/>
          <a:ln>
            <a:solidFill>
              <a:prstClr val="black"/>
            </a:solidFill>
            <a:miter lim="800000"/>
          </a:ln>
        </p:spPr>
        <p:txBody>
          <a:bodyPr vert="horz" wrap="square" anchor="t" anchorCtr="0"/>
          <a:lstStyle>
            <a:lvl1pPr marL="342900" indent="-342900" algn="l" defTabSz="914400" eaLnBrk="0" fontAlgn="base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charset="2"/>
              <a:buChar char="q"/>
              <a:defRPr lang="zh-CN" altLang="en-US" sz="32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1pPr>
            <a:lvl2pPr marL="742950" indent="-285750" algn="l" defTabSz="9144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2pPr>
            <a:lvl3pPr marL="1143000" indent="-228600" algn="l" defTabSz="9144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3pPr>
            <a:lvl4pPr marL="1600200" indent="-228600" algn="l" defTabSz="9144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4pPr>
            <a:lvl5pPr marL="2057400" indent="-228600" algn="l" defTabSz="9144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baseline="0">
                <a:solidFill>
                  <a:schemeClr val="tx1"/>
                </a:solidFill>
                <a:latin typeface="Times New Roman" pitchFamily="2" charset="0"/>
                <a:ea typeface="宋体" charset="-122"/>
              </a:defRPr>
            </a:lvl5pPr>
          </a:lstStyle>
          <a:p>
            <a:pPr lvl="0">
              <a:buNone/>
            </a:pPr>
            <a:r>
              <a:rPr lang="en-US" altLang="en-US">
                <a:solidFill>
                  <a:schemeClr val="accent2"/>
                </a:solidFill>
                <a:latin typeface="Arial"/>
                <a:ea typeface="黑体" pitchFamily="2" charset="-122"/>
              </a:rPr>
              <a:t>争用期(续)</a:t>
            </a:r>
            <a:endParaRPr lang="en-US" altLang="en-US">
              <a:solidFill>
                <a:schemeClr val="accent2"/>
              </a:solidFill>
              <a:latin typeface="Arial"/>
              <a:ea typeface="黑体" pitchFamily="2" charset="-122"/>
            </a:endParaRPr>
          </a:p>
          <a:p>
            <a:pPr lvl="0">
              <a:spcBef>
                <a:spcPct val="0"/>
              </a:spcBef>
            </a:pPr>
            <a:r>
              <a:rPr lang="en-US" altLang="en-US">
                <a:latin typeface="Arial"/>
                <a:ea typeface="黑体" pitchFamily="2" charset="-122"/>
              </a:rPr>
              <a:t>争用期的长短与发送速率有关。以太网的</a:t>
            </a:r>
            <a:r>
              <a:rPr lang="en-US" altLang="en-US">
                <a:solidFill>
                  <a:schemeClr val="accent2"/>
                </a:solidFill>
                <a:latin typeface="Arial"/>
                <a:ea typeface="黑体" pitchFamily="2" charset="-122"/>
              </a:rPr>
              <a:t>争用期为</a:t>
            </a:r>
            <a:r>
              <a:rPr lang="en-US" altLang="en-US">
                <a:solidFill>
                  <a:schemeClr val="accent2"/>
                </a:solidFill>
                <a:ea typeface="黑体" pitchFamily="2" charset="-122"/>
              </a:rPr>
              <a:t>51.2</a:t>
            </a:r>
            <a:r>
              <a:rPr lang="en-US" altLang="en-US">
                <a:solidFill>
                  <a:schemeClr val="accent2"/>
                </a:solidFill>
                <a:ea typeface="黑体" pitchFamily="2" charset="-122"/>
                <a:sym typeface="Symbol" pitchFamily="2" charset="2"/>
              </a:rPr>
              <a:t></a:t>
            </a:r>
            <a:r>
              <a:rPr lang="en-US" altLang="en-US">
                <a:solidFill>
                  <a:schemeClr val="accent2"/>
                </a:solidFill>
                <a:ea typeface="黑体" pitchFamily="2" charset="-122"/>
              </a:rPr>
              <a:t>s</a:t>
            </a:r>
            <a:r>
              <a:rPr lang="en-US" altLang="en-US"/>
              <a:t>。</a:t>
            </a:r>
            <a:r>
              <a:rPr lang="en-US" altLang="en-US">
                <a:latin typeface="Arial"/>
                <a:ea typeface="黑体" pitchFamily="2" charset="-122"/>
              </a:rPr>
              <a:t>对于</a:t>
            </a:r>
            <a:r>
              <a:rPr lang="en-US" altLang="en-US">
                <a:ea typeface="黑体" pitchFamily="2" charset="-122"/>
              </a:rPr>
              <a:t>10Mb/s</a:t>
            </a:r>
            <a:r>
              <a:rPr lang="en-US" altLang="en-US">
                <a:latin typeface="Arial"/>
                <a:ea typeface="黑体" pitchFamily="2" charset="-122"/>
              </a:rPr>
              <a:t>以太网，争用期内可发送</a:t>
            </a:r>
            <a:r>
              <a:rPr lang="en-US" altLang="en-US">
                <a:solidFill>
                  <a:schemeClr val="accent2"/>
                </a:solidFill>
                <a:ea typeface="黑体" pitchFamily="2" charset="-122"/>
              </a:rPr>
              <a:t>512</a:t>
            </a:r>
            <a:r>
              <a:rPr lang="en-US" altLang="en-US">
                <a:solidFill>
                  <a:schemeClr val="accent2"/>
                </a:solidFill>
                <a:latin typeface="Arial"/>
                <a:ea typeface="黑体" pitchFamily="2" charset="-122"/>
              </a:rPr>
              <a:t>bit(</a:t>
            </a:r>
            <a:r>
              <a:rPr lang="en-US" altLang="en-US">
                <a:solidFill>
                  <a:schemeClr val="accent2"/>
                </a:solidFill>
                <a:ea typeface="黑体" pitchFamily="2" charset="-122"/>
              </a:rPr>
              <a:t>64</a:t>
            </a:r>
            <a:r>
              <a:rPr lang="en-US" altLang="en-US">
                <a:solidFill>
                  <a:schemeClr val="accent2"/>
                </a:solidFill>
                <a:latin typeface="Arial"/>
                <a:ea typeface="黑体" pitchFamily="2" charset="-122"/>
              </a:rPr>
              <a:t>字节)称为最短有效帧长</a:t>
            </a:r>
            <a:r>
              <a:rPr lang="en-US" altLang="en-US">
                <a:latin typeface="Arial"/>
                <a:ea typeface="黑体" pitchFamily="2" charset="-122"/>
              </a:rPr>
              <a:t>。否则将作为无效帧处理。</a:t>
            </a:r>
            <a:endParaRPr lang="en-US" altLang="en-US">
              <a:latin typeface="Arial"/>
              <a:ea typeface="黑体" pitchFamily="2" charset="-122"/>
            </a:endParaRPr>
          </a:p>
          <a:p>
            <a:pPr lvl="0">
              <a:spcBef>
                <a:spcPct val="0"/>
              </a:spcBef>
            </a:pPr>
            <a:r>
              <a:rPr lang="en-US" altLang="en-US">
                <a:latin typeface="黑体" pitchFamily="2" charset="-122"/>
                <a:ea typeface="黑体" pitchFamily="2" charset="-122"/>
              </a:rPr>
              <a:t>以太网还规定了</a:t>
            </a:r>
            <a:r>
              <a:rPr lang="en-US" altLang="en-US">
                <a:solidFill>
                  <a:schemeClr val="accent2"/>
                </a:solidFill>
                <a:latin typeface="黑体" pitchFamily="2" charset="-122"/>
                <a:ea typeface="黑体" pitchFamily="2" charset="-122"/>
              </a:rPr>
              <a:t>帧间最小间隔为</a:t>
            </a:r>
            <a:r>
              <a:rPr lang="en-US" altLang="en-US">
                <a:solidFill>
                  <a:schemeClr val="accent2"/>
                </a:solidFill>
                <a:ea typeface="黑体" pitchFamily="2" charset="-122"/>
              </a:rPr>
              <a:t>9.6</a:t>
            </a:r>
            <a:r>
              <a:rPr lang="en-US" altLang="en-US">
                <a:solidFill>
                  <a:schemeClr val="accent2"/>
                </a:solidFill>
                <a:ea typeface="黑体" pitchFamily="2" charset="-122"/>
                <a:sym typeface="Symbol" pitchFamily="2" charset="2"/>
              </a:rPr>
              <a:t></a:t>
            </a:r>
            <a:r>
              <a:rPr lang="en-US" altLang="en-US">
                <a:solidFill>
                  <a:schemeClr val="accent2"/>
                </a:solidFill>
                <a:ea typeface="黑体" pitchFamily="2" charset="-122"/>
              </a:rPr>
              <a:t>s</a:t>
            </a:r>
            <a:r>
              <a:rPr lang="en-US" altLang="en-US">
                <a:latin typeface="Arial"/>
                <a:ea typeface="黑体" pitchFamily="2" charset="-122"/>
              </a:rPr>
              <a:t>，相当于</a:t>
            </a:r>
            <a:r>
              <a:rPr lang="en-US" altLang="en-US">
                <a:ea typeface="黑体" pitchFamily="2" charset="-122"/>
              </a:rPr>
              <a:t> 96</a:t>
            </a:r>
            <a:r>
              <a:rPr lang="en-US" altLang="en-US">
                <a:latin typeface="Arial"/>
                <a:ea typeface="黑体" pitchFamily="2" charset="-122"/>
              </a:rPr>
              <a:t>比特时间。这样做是为了使刚刚</a:t>
            </a:r>
            <a:r>
              <a:rPr lang="en-US" altLang="en-US">
                <a:latin typeface="黑体" pitchFamily="2" charset="-122"/>
                <a:ea typeface="黑体" pitchFamily="2" charset="-122"/>
              </a:rPr>
              <a:t>收到数据帧的站的</a:t>
            </a:r>
            <a:r>
              <a:rPr lang="en-US" altLang="en-US">
                <a:solidFill>
                  <a:schemeClr val="accent2"/>
                </a:solidFill>
                <a:latin typeface="黑体" pitchFamily="2" charset="-122"/>
                <a:ea typeface="黑体" pitchFamily="2" charset="-122"/>
              </a:rPr>
              <a:t>接收缓存来得及清理</a:t>
            </a:r>
            <a:r>
              <a:rPr lang="en-US" altLang="en-US">
                <a:latin typeface="黑体" pitchFamily="2" charset="-122"/>
                <a:ea typeface="黑体" pitchFamily="2" charset="-122"/>
              </a:rPr>
              <a:t>，</a:t>
            </a:r>
            <a:r>
              <a:rPr lang="en-US" altLang="en-US">
                <a:solidFill>
                  <a:schemeClr val="accent2"/>
                </a:solidFill>
                <a:latin typeface="黑体" pitchFamily="2" charset="-122"/>
                <a:ea typeface="黑体" pitchFamily="2" charset="-122"/>
              </a:rPr>
              <a:t>做好接收下一帧的准备</a:t>
            </a:r>
            <a:r>
              <a:rPr lang="en-US" altLang="en-US">
                <a:latin typeface="黑体" pitchFamily="2" charset="-122"/>
                <a:ea typeface="黑体" pitchFamily="2" charset="-122"/>
              </a:rPr>
              <a:t>。</a:t>
            </a:r>
            <a:r>
              <a:rPr lang="en-US" altLang="en-US"/>
              <a:t>  </a:t>
            </a:r>
            <a:endParaRPr lang="en-US" altLang="en-US"/>
          </a:p>
        </p:txBody>
      </p:sp>
      <p:sp>
        <p:nvSpPr>
          <p:cNvPr id="29700" name="灯片编号占位符 3"/>
          <p:cNvSpPr/>
          <p:nvPr/>
        </p:nvSpPr>
        <p:spPr>
          <a:xfrm>
            <a:off x="7543800" y="6248400"/>
            <a:ext cx="13716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 eaLnBrk="1" hangingPunct="1"/>
            <a:r>
              <a:rPr lang="zh-CN" altLang="en-US" sz="1800"/>
              <a:t>　　</a:t>
            </a:r>
            <a:fld id="{503CB50C-AFF4-488F-BDF4-4D5EA7569924}" type="slidenum">
              <a:rPr lang="zh-CN" altLang="en-US" sz="1800"/>
              <a:t>14</a:t>
            </a:fld>
            <a:endParaRPr lang="zh-CN" altLang="en-US" sz="1800"/>
          </a:p>
        </p:txBody>
      </p:sp>
      <p:sp>
        <p:nvSpPr>
          <p:cNvPr id="29701" name="TextBox 29700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网络协议栈基本概念共29页，您现在浏览的是第14页!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https://d.book118.com/208013065112006030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">
      <a:dk1>
        <a:srgbClr val="FFFFFF"/>
      </a:dk1>
      <a:lt1>
        <a:srgbClr val="000000"/>
      </a:lt1>
      <a:dk2>
        <a:srgbClr val="808080"/>
      </a:dk2>
      <a:lt2>
        <a:srgbClr val="000000"/>
      </a:lt2>
      <a:accent1>
        <a:srgbClr val="BBE0E3"/>
      </a:accent1>
      <a:accent2>
        <a:srgbClr val="333399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9999"/>
      </a:hlink>
      <a:folHlink>
        <a:srgbClr val="99CC00"/>
      </a:folHlink>
    </a:clrScheme>
    <a:fontScheme name="Arial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969696"/>
        </a:dk2>
        <a:lt2>
          <a:srgbClr val="000000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</a:extraClrScheme>
    <a:extraClrScheme>
      <a:clrScheme name="">
        <a:dk1>
          <a:srgbClr val="DEF6F1"/>
        </a:dk1>
        <a:lt1>
          <a:srgbClr val="000000"/>
        </a:lt1>
        <a:dk2>
          <a:srgbClr val="969696"/>
        </a:dk2>
        <a:lt2>
          <a:srgbClr val="000000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</a:extraClrScheme>
    <a:extraClrScheme>
      <a:clrScheme name="">
        <a:dk1>
          <a:srgbClr val="FFFFD9"/>
        </a:dk1>
        <a:lt1>
          <a:srgbClr val="000000"/>
        </a:lt1>
        <a:dk2>
          <a:srgbClr val="777777"/>
        </a:dk2>
        <a:lt2>
          <a:srgbClr val="000000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</a:extraClrScheme>
    <a:extraClrScheme>
      <a:clrScheme name="">
        <a:dk1>
          <a:srgbClr val="008080"/>
        </a:dk1>
        <a:lt1>
          <a:srgbClr val="FFFFFF"/>
        </a:lt1>
        <a:dk2>
          <a:srgbClr val="005A58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</a:extraClrScheme>
    <a:extraClrScheme>
      <a:clrScheme name="">
        <a:dk1>
          <a:srgbClr val="800000"/>
        </a:dk1>
        <a:lt1>
          <a:srgbClr val="FFFFFF"/>
        </a:lt1>
        <a:dk2>
          <a:srgbClr val="5C1F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</a:extraClrScheme>
    <a:extraClrScheme>
      <a:clrScheme name="">
        <a:dk1>
          <a:srgbClr val="000099"/>
        </a:dk1>
        <a:lt1>
          <a:srgbClr val="FFFFFF"/>
        </a:lt1>
        <a:dk2>
          <a:srgbClr val="003366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</a:extraClrScheme>
    <a:extraClrScheme>
      <a:clrScheme name="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</a:extraClrScheme>
    <a:extraClrScheme>
      <a:clrScheme name="">
        <a:dk1>
          <a:srgbClr val="666699"/>
        </a:dk1>
        <a:lt1>
          <a:srgbClr val="FFFFFF"/>
        </a:lt1>
        <a:dk2>
          <a:srgbClr val="3E3E5C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</a:extraClrScheme>
    <a:extraClrScheme>
      <a:clrScheme name="">
        <a:dk1>
          <a:srgbClr val="523E26"/>
        </a:dk1>
        <a:lt1>
          <a:srgbClr val="FFFFFF"/>
        </a:lt1>
        <a:dk2>
          <a:srgbClr val="2D2015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</a:extraClrScheme>
  </a:extraClrSchemeLst>
</a:theme>
</file>

<file path=ppt/theme/theme3.xml><?xml version="1.0" encoding="utf-8"?>
<a:theme xmlns:r="http://schemas.openxmlformats.org/officeDocument/2006/relationships" xmlns:a="http://schemas.openxmlformats.org/drawingml/2006/main" name="默认设计模板_2">
  <a:themeElements>
    <a:clrScheme name="">
      <a:dk1>
        <a:srgbClr val="FFFFFF"/>
      </a:dk1>
      <a:lt1>
        <a:srgbClr val="000000"/>
      </a:lt1>
      <a:dk2>
        <a:srgbClr val="808080"/>
      </a:dk2>
      <a:lt2>
        <a:srgbClr val="000000"/>
      </a:lt2>
      <a:accent1>
        <a:srgbClr val="00CC99"/>
      </a:accent1>
      <a:accent2>
        <a:srgbClr val="3333CC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CCCCFF"/>
      </a:hlink>
      <a:folHlink>
        <a:srgbClr val="B2B2B2"/>
      </a:folHlink>
    </a:clrScheme>
    <a:fontScheme name="Arial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">
        <a:dk1>
          <a:srgbClr val="0000FF"/>
        </a:dk1>
        <a:lt1>
          <a:srgbClr val="FFFFFF"/>
        </a:lt1>
        <a:dk2>
          <a:srgbClr val="000000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</a:extraClrSchemeLst>
</a:theme>
</file>

<file path=ppt/theme/theme4.xml><?xml version="1.0" encoding="utf-8"?>
<a:theme xmlns:r="http://schemas.openxmlformats.org/officeDocument/2006/relationships" xmlns:a="http://schemas.openxmlformats.org/drawingml/2006/main" name="Blends">
  <a:themeElements>
    <a:clrScheme name="">
      <a:dk1>
        <a:srgbClr val="FFFFFF"/>
      </a:dk1>
      <a:lt1>
        <a:srgbClr val="000000"/>
      </a:lt1>
      <a:dk2>
        <a:srgbClr val="1C1C1C"/>
      </a:dk2>
      <a:lt2>
        <a:srgbClr val="333399"/>
      </a:lt2>
      <a:accent1>
        <a:srgbClr val="00E4A8"/>
      </a:accent1>
      <a:accent2>
        <a:srgbClr val="FFCF01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FF0000"/>
      </a:hlink>
      <a:folHlink>
        <a:srgbClr val="3333CC"/>
      </a:folHlink>
    </a:clrScheme>
    <a:fontScheme name="Arial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969696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CF01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1C1C1C"/>
        </a:dk2>
        <a:lt2>
          <a:srgbClr val="333399"/>
        </a:lt2>
        <a:accent1>
          <a:srgbClr val="00E4A8"/>
        </a:accent1>
        <a:accent2>
          <a:srgbClr val="FFCF0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3333CC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5F5F5F"/>
        </a:dk2>
        <a:lt2>
          <a:srgbClr val="000000"/>
        </a:lt2>
        <a:accent1>
          <a:srgbClr val="EAEAEA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C0C0C0"/>
        </a:folHlink>
      </a:clrScheme>
    </a:extraClrScheme>
    <a:extraClrScheme>
      <a:clrScheme name="">
        <a:dk1>
          <a:srgbClr val="0000CC"/>
        </a:dk1>
        <a:lt1>
          <a:srgbClr val="FFFFFF"/>
        </a:lt1>
        <a:dk2>
          <a:srgbClr val="000094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3399"/>
        </a:hlink>
        <a:folHlink>
          <a:srgbClr val="FFCC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66"/>
        </a:lt2>
        <a:accent1>
          <a:srgbClr val="C4709A"/>
        </a:accent1>
        <a:accent2>
          <a:srgbClr val="4B4EB5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481CF"/>
        </a:hlink>
        <a:folHlink>
          <a:srgbClr val="76B749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969696"/>
        </a:dk2>
        <a:lt2>
          <a:srgbClr val="6A4076"/>
        </a:lt2>
        <a:accent1>
          <a:srgbClr val="DBA9C2"/>
        </a:accent1>
        <a:accent2>
          <a:srgbClr val="E1BF9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3CE82"/>
        </a:hlink>
        <a:folHlink>
          <a:srgbClr val="B8AD48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515F7B"/>
        </a:lt2>
        <a:accent1>
          <a:srgbClr val="9FCAD3"/>
        </a:accent1>
        <a:accent2>
          <a:srgbClr val="C0C0C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1AFBF"/>
        </a:hlink>
        <a:folHlink>
          <a:srgbClr val="ECEAAC"/>
        </a:folHlink>
      </a:clrScheme>
    </a:extraClrScheme>
  </a:extraClrSchemeLst>
</a:theme>
</file>

<file path=ppt/theme/theme5.xml><?xml version="1.0" encoding="utf-8"?>
<a:theme xmlns:r="http://schemas.openxmlformats.org/officeDocument/2006/relationships" xmlns:a="http://schemas.openxmlformats.org/drawingml/2006/main" name="默认设计模板_3">
  <a:themeElements>
    <a:clrScheme name="">
      <a:dk1>
        <a:srgbClr val="FFFFFF"/>
      </a:dk1>
      <a:lt1>
        <a:srgbClr val="000000"/>
      </a:lt1>
      <a:dk2>
        <a:srgbClr val="808080"/>
      </a:dk2>
      <a:lt2>
        <a:srgbClr val="000000"/>
      </a:lt2>
      <a:accent1>
        <a:srgbClr val="00CC99"/>
      </a:accent1>
      <a:accent2>
        <a:srgbClr val="3333CC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CCCCFF"/>
      </a:hlink>
      <a:folHlink>
        <a:srgbClr val="B2B2B2"/>
      </a:folHlink>
    </a:clrScheme>
    <a:fontScheme name="Arial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">
        <a:dk1>
          <a:srgbClr val="0000FF"/>
        </a:dk1>
        <a:lt1>
          <a:srgbClr val="FFFFFF"/>
        </a:lt1>
        <a:dk2>
          <a:srgbClr val="000000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宋体</vt:lpstr>
      <vt:lpstr>Times New Roman</vt:lpstr>
      <vt:lpstr>Wingdings</vt:lpstr>
      <vt:lpstr>黑体</vt:lpstr>
      <vt:lpstr>Tahoma</vt:lpstr>
      <vt:lpstr>Symbol</vt:lpstr>
      <vt:lpstr>Office Theme</vt:lpstr>
      <vt:lpstr>网络 协议栈 基本概念</vt:lpstr>
      <vt:lpstr>1.5.2   计算机网络模型(续1)</vt:lpstr>
      <vt:lpstr>1.5.2   计算机网络模型(续2)</vt:lpstr>
      <vt:lpstr>1.5.2   计算机网络模型(续3)</vt:lpstr>
      <vt:lpstr>1.5.3  若干重要概念(续20)</vt:lpstr>
      <vt:lpstr>1.5.3  若干重要概念(续22)</vt:lpstr>
      <vt:lpstr>1.5.3  若干重要概念(续24)</vt:lpstr>
      <vt:lpstr>3.4.2  争用访问技术(续5)</vt:lpstr>
      <vt:lpstr>9.2.2   CSMA/CD协议</vt:lpstr>
      <vt:lpstr>9.2.2   CSMA/CD协议(续2)</vt:lpstr>
      <vt:lpstr>9.2.2   CSMA/CD协议(续4)</vt:lpstr>
      <vt:lpstr>9.2.2   CSMA/CD协议(续6)</vt:lpstr>
      <vt:lpstr>9.2.2   CSMA/CD协议(续8)</vt:lpstr>
      <vt:lpstr>9.2.2   CSMA/CD协议(续10)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2024-09-07T06:17:52.504</cp:lastPrinted>
  <dcterms:created xsi:type="dcterms:W3CDTF">2024-09-06T22:17:52Z</dcterms:created>
  <dcterms:modified xsi:type="dcterms:W3CDTF">2024-09-06T22:17:54Z</dcterms:modified>
</cp:coreProperties>
</file>