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9AA942-3441-45D8-9039-4237A5281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25B3E-29E6-42F4-931D-743FEE09F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45D920-F64A-48F2-A668-393D6E884C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1F5C19-5462-4B5F-BE10-9ABCFE39FB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74E2D6-DFF0-4764-B4C6-CDEDA99AF0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AF9521-CB10-4917-B054-B58E5A21C4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4677AF-1CCA-4CD1-A015-E3B24243E8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174B1-461F-49C3-BCAB-413EC460E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497548-10DE-47A7-894B-55C2E794EF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1A989A-D5EB-444C-B75A-8C52100150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2B2F3-6041-4D61-8908-3CC0E8A95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14143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2024年教育科技行业管理手册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教育科技行业概述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教育科技产品与服务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教育科技企业运营与管理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教育科技行业法规与政策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教育科技行业未来展望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教育科技行业案例分析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教育科技行业概述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教育科技行业是指利用科技手段和互联网技术，为教育领域提供产品和服务的企业集合。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教育科技行业可以分为在线教育、智能教育硬件、教育信息化等子领域。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5608" r="3560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起步阶段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20世纪90年代末至2000年初，随着互联网的兴起，一些在线教育平台开始出现。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快速发展阶段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2010年左右，移动互联网的普及推动了教育科技行业的快速发展，各种在线学习平台和应用涌现。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成熟阶段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2018年至今，随着人工智能、大数据等技术的广泛应用，教育科技行业进入成熟阶段，产品和服务更加智能化、个性化。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行业市场规模与趋势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全球教育科技市场规模持续增长，预计到2024年将达到千亿美元级别。</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未来几年，教育科技行业将呈现以下趋势，包括个性化学习、智能辅助教学、虚拟现实与增强现实在教育中的应用等。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教育科技产品与服务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在线教育平台</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总结词：在线教育平台是教育科技领域的重要组成部分，为学习者提供便捷的学习体验。</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在线教育平台通过互联网技术，将优质的教育资源进行整合，提供在线课程、学习辅导、考试培训等服务。平台通常具备用户注册、课程管理、在线学习、交流互动等功能，满足不同年龄段和学习需求的学习者。</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总结词：在线教育平台的优势在于突破时间和空间的限制，学习者可以根据自己的时间安排和地点选择进行学习，提高学习效率。</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在线教育平台通过视频教程、在线直播、互动问答等方式，提供多样化的学习方式，满足不同学习者的需求。同时，平台通常提供学习进度跟踪、学习效果评估等功能，帮助学习者更好地掌握学习内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总结词：智能教育硬件是教育科技领域的新兴产品，通过智能化技术提高教育教学的效果。</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智能教育硬件包括智能手表、智能笔、智能课桌等，通过与软件系统的结合，实现实时跟踪学习者的学习情况，提供个性化的学习辅导。硬件通常具备数据采集、分析处理、反馈控制等功能，提高学习者的学习兴趣和效果。</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总结词：智能教育硬件的发展趋势是集成化、便携化和智能化，为学习者提供更加便捷和高效的学习工具。</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详细描述：随着技术的不断发展，智能教育硬件的功能和性能也在不断提升，未来将更加注重用户体验和学习效果的提升。</a:t>
            </a:r>
          </a:p>
        </p:txBody>
      </p:sp>
      <p:pic>
        <p:nvPicPr>
          <p:cNvPr id="6" name="Picture 6"/>
          <p:cNvPicPr>
            <a:picLocks noChangeAspect="1"/>
          </p:cNvPicPr>
          <p:nvPr/>
        </p:nvPicPr>
        <p:blipFill>
          <a:blip r:embed="rId2">
            <a:alphaModFix/>
          </a:blip>
          <a:srcRect l="13208" r="13208"/>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智能教育硬件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教育信息化解决方案是通过信息技术手段，提升教育教学的效率和效果。</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教育信息化解决方案的优势在于促进教育公平和提高教育质量，有助于缩小城乡和区域之间的教育差距。</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通过教育信息化解决方案的推广和应用，优质的教育资源得以共享，使得更多的学习者受益。同时，信息技术手段的应用也提高了教育教学的效果和满意度。</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教育信息化解决方案包括数字化校园建设、在线课程开发、教学资源整合等方面，通过信息技术手段实现教育资源的共享和优化配置，提高教育教学质量和效率。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教育信息化解决方案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人工智能教育应用</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总结词：人工智能教育应用是利用人工智能技术提升教育教学效果的新兴领域。</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人工智能教育应用包括自适应学习、智能辅导、语音识别等方面，通过人工智能技术实现个性化学习辅导和学习分析。应用通常具备数据挖掘、机器学习和自然语言处理等功能，提高学习者的学习兴趣和学习效果。</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总结词：人工智能教育应用的发展趋势是深度学习和自然语言处理技术的应用，实现更加智能化和个性化的学习辅导。</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详细描述：随着人工智能技术的不断发展，人工智能教育应用的功能和性能也在不断提升，未来将更加注重用户体验和学习效果的评估和改进。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教育科技企业运营与管理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0811" r="3081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资源整合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合理配置企业内外部资源，包括人力资源、技术资源、资金等，以支持企业战略实施。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目标设定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明确企业的长期和短期目标，确保企业战略与市场趋势和客户需求保持一致。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市场定位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分析目标市场，确定企业的竞争优势和定位，以差异化战略提升品牌影响力。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需求调研</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深入了解客户需求，收集市场反馈，为产品研发提供数据支持。</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产品设计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根据市场需求和用户痛点，设计具有竞争力的教育科技产品。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迭代更新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根据用户反馈和市场需求变化，持续优化产品功能和用户体验。</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产品研发与迭代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https://d.book118.com/208014143033006030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2024-09-06T12:59:22.311</cp:lastPrinted>
  <dcterms:created xsi:type="dcterms:W3CDTF">2024-09-06T04:59:22Z</dcterms:created>
  <dcterms:modified xsi:type="dcterms:W3CDTF">2024-09-06T04:59:24Z</dcterms:modified>
</cp:coreProperties>
</file>