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DA7C45-219E-41EC-AFFA-113005107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55003-6B56-47E4-B6FB-6B7041548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AC97F-F101-4876-AC8F-75241B642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02F476-25CF-4B35-B54A-51BA274F5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F0D0F2-B418-433F-90F4-A76A81ED9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8172B6-0A6F-4FD8-BB1A-4227A0325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053FB7-E33B-4D5D-9DAF-B7320BC50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22A66B-4C6E-441E-8613-502B67681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CE38AF-F4B2-497D-AC23-FBC8F44BA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8ECD66-A997-4386-AADD-7DD766C68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E2EAF-ACC2-4D7A-A1D2-A9D2BC0EF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1503310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如何制定会计考证学习计划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了解会计考证要求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学习资源利用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学习效果评估与调整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备考心态与技巧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会计考证经验分享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了解会计考证要求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初级会计证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是从事会计工作的最低资格要求，也是进入会计行业的敲门砖。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中级会计证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是具有一定会计工作经验的专业人员进一步提升专业技能的证书。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高级会计证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是会计领域中的高级职称，是对会计专业水平的高度认可。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会计考证类型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131257" y="1632404"/>
            <a:ext cx="1151096" cy="1151477"/>
          </a:xfrm>
          <a:custGeom>
            <a:rect l="l" t="t" r="r" b="b"/>
            <a:pathLst>
              <a:path w="1482" h="1482">
                <a:moveTo>
                  <a:pt x="1482" y="742"/>
                </a:moveTo>
                <a:lnTo>
                  <a:pt x="1482" y="742"/>
                </a:lnTo>
                <a:lnTo>
                  <a:pt x="1481" y="780"/>
                </a:lnTo>
                <a:lnTo>
                  <a:pt x="1477" y="818"/>
                </a:lnTo>
                <a:lnTo>
                  <a:pt x="1473" y="854"/>
                </a:lnTo>
                <a:lnTo>
                  <a:pt x="1467" y="890"/>
                </a:lnTo>
                <a:lnTo>
                  <a:pt x="1458" y="926"/>
                </a:lnTo>
                <a:lnTo>
                  <a:pt x="1448" y="962"/>
                </a:lnTo>
                <a:lnTo>
                  <a:pt x="1436" y="997"/>
                </a:lnTo>
                <a:lnTo>
                  <a:pt x="1423" y="1029"/>
                </a:lnTo>
                <a:lnTo>
                  <a:pt x="1408" y="1063"/>
                </a:lnTo>
                <a:lnTo>
                  <a:pt x="1392" y="1094"/>
                </a:lnTo>
                <a:lnTo>
                  <a:pt x="1374" y="1126"/>
                </a:lnTo>
                <a:lnTo>
                  <a:pt x="1355" y="1155"/>
                </a:lnTo>
                <a:lnTo>
                  <a:pt x="1334" y="1185"/>
                </a:lnTo>
                <a:lnTo>
                  <a:pt x="1312" y="1213"/>
                </a:lnTo>
                <a:lnTo>
                  <a:pt x="1289" y="1240"/>
                </a:lnTo>
                <a:lnTo>
                  <a:pt x="1265" y="1265"/>
                </a:lnTo>
                <a:lnTo>
                  <a:pt x="1239" y="1290"/>
                </a:lnTo>
                <a:lnTo>
                  <a:pt x="1211" y="1313"/>
                </a:lnTo>
                <a:lnTo>
                  <a:pt x="1184" y="1335"/>
                </a:lnTo>
                <a:lnTo>
                  <a:pt x="1155" y="1356"/>
                </a:lnTo>
                <a:lnTo>
                  <a:pt x="1125" y="1375"/>
                </a:lnTo>
                <a:lnTo>
                  <a:pt x="1094" y="1393"/>
                </a:lnTo>
                <a:lnTo>
                  <a:pt x="1062" y="1409"/>
                </a:lnTo>
                <a:lnTo>
                  <a:pt x="1029" y="1424"/>
                </a:lnTo>
                <a:lnTo>
                  <a:pt x="995" y="1437"/>
                </a:lnTo>
                <a:lnTo>
                  <a:pt x="961" y="1449"/>
                </a:lnTo>
                <a:lnTo>
                  <a:pt x="926" y="1459"/>
                </a:lnTo>
                <a:lnTo>
                  <a:pt x="890" y="1467"/>
                </a:lnTo>
                <a:lnTo>
                  <a:pt x="853" y="1473"/>
                </a:lnTo>
                <a:lnTo>
                  <a:pt x="816" y="1479"/>
                </a:lnTo>
                <a:lnTo>
                  <a:pt x="778" y="1481"/>
                </a:lnTo>
                <a:lnTo>
                  <a:pt x="740" y="1482"/>
                </a:lnTo>
                <a:lnTo>
                  <a:pt x="740" y="1482"/>
                </a:lnTo>
                <a:lnTo>
                  <a:pt x="702" y="1481"/>
                </a:lnTo>
                <a:lnTo>
                  <a:pt x="664" y="1479"/>
                </a:lnTo>
                <a:lnTo>
                  <a:pt x="627" y="1473"/>
                </a:lnTo>
                <a:lnTo>
                  <a:pt x="592" y="1467"/>
                </a:lnTo>
                <a:lnTo>
                  <a:pt x="556" y="1459"/>
                </a:lnTo>
                <a:lnTo>
                  <a:pt x="520" y="1449"/>
                </a:lnTo>
                <a:lnTo>
                  <a:pt x="486" y="1437"/>
                </a:lnTo>
                <a:lnTo>
                  <a:pt x="453" y="1424"/>
                </a:lnTo>
                <a:lnTo>
                  <a:pt x="419" y="1409"/>
                </a:lnTo>
                <a:lnTo>
                  <a:pt x="388" y="1393"/>
                </a:lnTo>
                <a:lnTo>
                  <a:pt x="356" y="1375"/>
                </a:lnTo>
                <a:lnTo>
                  <a:pt x="327" y="1356"/>
                </a:lnTo>
                <a:lnTo>
                  <a:pt x="297" y="1335"/>
                </a:lnTo>
                <a:lnTo>
                  <a:pt x="269" y="1313"/>
                </a:lnTo>
                <a:lnTo>
                  <a:pt x="242" y="1290"/>
                </a:lnTo>
                <a:lnTo>
                  <a:pt x="217" y="1265"/>
                </a:lnTo>
                <a:lnTo>
                  <a:pt x="192" y="1240"/>
                </a:lnTo>
                <a:lnTo>
                  <a:pt x="169" y="1213"/>
                </a:lnTo>
                <a:lnTo>
                  <a:pt x="147" y="1185"/>
                </a:lnTo>
                <a:lnTo>
                  <a:pt x="126" y="1155"/>
                </a:lnTo>
                <a:lnTo>
                  <a:pt x="107" y="1126"/>
                </a:lnTo>
                <a:lnTo>
                  <a:pt x="89" y="1094"/>
                </a:lnTo>
                <a:lnTo>
                  <a:pt x="73" y="1063"/>
                </a:lnTo>
                <a:lnTo>
                  <a:pt x="58" y="1029"/>
                </a:lnTo>
                <a:lnTo>
                  <a:pt x="45" y="997"/>
                </a:lnTo>
                <a:lnTo>
                  <a:pt x="33" y="962"/>
                </a:lnTo>
                <a:lnTo>
                  <a:pt x="23" y="926"/>
                </a:lnTo>
                <a:lnTo>
                  <a:pt x="15" y="890"/>
                </a:lnTo>
                <a:lnTo>
                  <a:pt x="9" y="854"/>
                </a:lnTo>
                <a:lnTo>
                  <a:pt x="3" y="818"/>
                </a:lnTo>
                <a:lnTo>
                  <a:pt x="1" y="780"/>
                </a:lnTo>
                <a:lnTo>
                  <a:pt x="0" y="742"/>
                </a:lnTo>
                <a:lnTo>
                  <a:pt x="0" y="742"/>
                </a:lnTo>
                <a:lnTo>
                  <a:pt x="1" y="704"/>
                </a:lnTo>
                <a:lnTo>
                  <a:pt x="3" y="666"/>
                </a:lnTo>
                <a:lnTo>
                  <a:pt x="9" y="629"/>
                </a:lnTo>
                <a:lnTo>
                  <a:pt x="15" y="592"/>
                </a:lnTo>
                <a:lnTo>
                  <a:pt x="23" y="556"/>
                </a:lnTo>
                <a:lnTo>
                  <a:pt x="33" y="521"/>
                </a:lnTo>
                <a:lnTo>
                  <a:pt x="45" y="486"/>
                </a:lnTo>
                <a:lnTo>
                  <a:pt x="58" y="453"/>
                </a:lnTo>
                <a:lnTo>
                  <a:pt x="73" y="420"/>
                </a:lnTo>
                <a:lnTo>
                  <a:pt x="89" y="389"/>
                </a:lnTo>
                <a:lnTo>
                  <a:pt x="107" y="357"/>
                </a:lnTo>
                <a:lnTo>
                  <a:pt x="126" y="327"/>
                </a:lnTo>
                <a:lnTo>
                  <a:pt x="147" y="299"/>
                </a:lnTo>
                <a:lnTo>
                  <a:pt x="169" y="270"/>
                </a:lnTo>
                <a:lnTo>
                  <a:pt x="192" y="243"/>
                </a:lnTo>
                <a:lnTo>
                  <a:pt x="217" y="217"/>
                </a:lnTo>
                <a:lnTo>
                  <a:pt x="242" y="193"/>
                </a:lnTo>
                <a:lnTo>
                  <a:pt x="269" y="169"/>
                </a:lnTo>
                <a:lnTo>
                  <a:pt x="297" y="148"/>
                </a:lnTo>
                <a:lnTo>
                  <a:pt x="327" y="127"/>
                </a:lnTo>
                <a:lnTo>
                  <a:pt x="356" y="107"/>
                </a:lnTo>
                <a:lnTo>
                  <a:pt x="388" y="90"/>
                </a:lnTo>
                <a:lnTo>
                  <a:pt x="419" y="74"/>
                </a:lnTo>
                <a:lnTo>
                  <a:pt x="453" y="59"/>
                </a:lnTo>
                <a:lnTo>
                  <a:pt x="486" y="46"/>
                </a:lnTo>
                <a:lnTo>
                  <a:pt x="520" y="34"/>
                </a:lnTo>
                <a:lnTo>
                  <a:pt x="556" y="24"/>
                </a:lnTo>
                <a:lnTo>
                  <a:pt x="592" y="15"/>
                </a:lnTo>
                <a:lnTo>
                  <a:pt x="627" y="9"/>
                </a:lnTo>
                <a:lnTo>
                  <a:pt x="664" y="4"/>
                </a:lnTo>
                <a:lnTo>
                  <a:pt x="702" y="1"/>
                </a:lnTo>
                <a:lnTo>
                  <a:pt x="740" y="0"/>
                </a:lnTo>
                <a:lnTo>
                  <a:pt x="740" y="0"/>
                </a:lnTo>
                <a:lnTo>
                  <a:pt x="778" y="1"/>
                </a:lnTo>
                <a:lnTo>
                  <a:pt x="816" y="4"/>
                </a:lnTo>
                <a:lnTo>
                  <a:pt x="853" y="9"/>
                </a:lnTo>
                <a:lnTo>
                  <a:pt x="890" y="15"/>
                </a:lnTo>
                <a:lnTo>
                  <a:pt x="926" y="24"/>
                </a:lnTo>
                <a:lnTo>
                  <a:pt x="961" y="34"/>
                </a:lnTo>
                <a:lnTo>
                  <a:pt x="995" y="46"/>
                </a:lnTo>
                <a:lnTo>
                  <a:pt x="1029" y="59"/>
                </a:lnTo>
                <a:lnTo>
                  <a:pt x="1062" y="74"/>
                </a:lnTo>
                <a:lnTo>
                  <a:pt x="1094" y="90"/>
                </a:lnTo>
                <a:lnTo>
                  <a:pt x="1125" y="107"/>
                </a:lnTo>
                <a:lnTo>
                  <a:pt x="1155" y="127"/>
                </a:lnTo>
                <a:lnTo>
                  <a:pt x="1184" y="148"/>
                </a:lnTo>
                <a:lnTo>
                  <a:pt x="1211" y="169"/>
                </a:lnTo>
                <a:lnTo>
                  <a:pt x="1239" y="193"/>
                </a:lnTo>
                <a:lnTo>
                  <a:pt x="1265" y="217"/>
                </a:lnTo>
                <a:lnTo>
                  <a:pt x="1289" y="243"/>
                </a:lnTo>
                <a:lnTo>
                  <a:pt x="1312" y="270"/>
                </a:lnTo>
                <a:lnTo>
                  <a:pt x="1334" y="299"/>
                </a:lnTo>
                <a:lnTo>
                  <a:pt x="1355" y="327"/>
                </a:lnTo>
                <a:lnTo>
                  <a:pt x="1374" y="357"/>
                </a:lnTo>
                <a:lnTo>
                  <a:pt x="1392" y="389"/>
                </a:lnTo>
                <a:lnTo>
                  <a:pt x="1408" y="420"/>
                </a:lnTo>
                <a:lnTo>
                  <a:pt x="1423" y="453"/>
                </a:lnTo>
                <a:lnTo>
                  <a:pt x="1436" y="486"/>
                </a:lnTo>
                <a:lnTo>
                  <a:pt x="1448" y="521"/>
                </a:lnTo>
                <a:lnTo>
                  <a:pt x="1458" y="556"/>
                </a:lnTo>
                <a:lnTo>
                  <a:pt x="1467" y="592"/>
                </a:lnTo>
                <a:lnTo>
                  <a:pt x="1473" y="629"/>
                </a:lnTo>
                <a:lnTo>
                  <a:pt x="1477" y="666"/>
                </a:lnTo>
                <a:lnTo>
                  <a:pt x="1481" y="704"/>
                </a:lnTo>
                <a:lnTo>
                  <a:pt x="1482" y="742"/>
                </a:lnTo>
                <a:lnTo>
                  <a:pt x="1482" y="74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2328" y="1904343"/>
            <a:ext cx="767334" cy="703898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722366" y="1632404"/>
            <a:ext cx="1151096" cy="1151477"/>
          </a:xfrm>
          <a:custGeom>
            <a:rect l="l" t="t" r="r" b="b"/>
            <a:pathLst>
              <a:path w="1482" h="1482">
                <a:moveTo>
                  <a:pt x="1482" y="742"/>
                </a:moveTo>
                <a:lnTo>
                  <a:pt x="1482" y="742"/>
                </a:lnTo>
                <a:lnTo>
                  <a:pt x="1481" y="780"/>
                </a:lnTo>
                <a:lnTo>
                  <a:pt x="1478" y="818"/>
                </a:lnTo>
                <a:lnTo>
                  <a:pt x="1473" y="854"/>
                </a:lnTo>
                <a:lnTo>
                  <a:pt x="1467" y="890"/>
                </a:lnTo>
                <a:lnTo>
                  <a:pt x="1458" y="926"/>
                </a:lnTo>
                <a:lnTo>
                  <a:pt x="1448" y="962"/>
                </a:lnTo>
                <a:lnTo>
                  <a:pt x="1436" y="997"/>
                </a:lnTo>
                <a:lnTo>
                  <a:pt x="1423" y="1029"/>
                </a:lnTo>
                <a:lnTo>
                  <a:pt x="1408" y="1063"/>
                </a:lnTo>
                <a:lnTo>
                  <a:pt x="1392" y="1094"/>
                </a:lnTo>
                <a:lnTo>
                  <a:pt x="1375" y="1126"/>
                </a:lnTo>
                <a:lnTo>
                  <a:pt x="1355" y="1155"/>
                </a:lnTo>
                <a:lnTo>
                  <a:pt x="1334" y="1185"/>
                </a:lnTo>
                <a:lnTo>
                  <a:pt x="1313" y="1213"/>
                </a:lnTo>
                <a:lnTo>
                  <a:pt x="1289" y="1240"/>
                </a:lnTo>
                <a:lnTo>
                  <a:pt x="1265" y="1265"/>
                </a:lnTo>
                <a:lnTo>
                  <a:pt x="1239" y="1290"/>
                </a:lnTo>
                <a:lnTo>
                  <a:pt x="1212" y="1313"/>
                </a:lnTo>
                <a:lnTo>
                  <a:pt x="1185" y="1335"/>
                </a:lnTo>
                <a:lnTo>
                  <a:pt x="1155" y="1356"/>
                </a:lnTo>
                <a:lnTo>
                  <a:pt x="1125" y="1375"/>
                </a:lnTo>
                <a:lnTo>
                  <a:pt x="1094" y="1393"/>
                </a:lnTo>
                <a:lnTo>
                  <a:pt x="1062" y="1409"/>
                </a:lnTo>
                <a:lnTo>
                  <a:pt x="1029" y="1424"/>
                </a:lnTo>
                <a:lnTo>
                  <a:pt x="996" y="1437"/>
                </a:lnTo>
                <a:lnTo>
                  <a:pt x="961" y="1449"/>
                </a:lnTo>
                <a:lnTo>
                  <a:pt x="926" y="1459"/>
                </a:lnTo>
                <a:lnTo>
                  <a:pt x="890" y="1467"/>
                </a:lnTo>
                <a:lnTo>
                  <a:pt x="853" y="1473"/>
                </a:lnTo>
                <a:lnTo>
                  <a:pt x="817" y="1479"/>
                </a:lnTo>
                <a:lnTo>
                  <a:pt x="779" y="1481"/>
                </a:lnTo>
                <a:lnTo>
                  <a:pt x="741" y="1482"/>
                </a:lnTo>
                <a:lnTo>
                  <a:pt x="741" y="1482"/>
                </a:lnTo>
                <a:lnTo>
                  <a:pt x="703" y="1481"/>
                </a:lnTo>
                <a:lnTo>
                  <a:pt x="665" y="1479"/>
                </a:lnTo>
                <a:lnTo>
                  <a:pt x="628" y="1473"/>
                </a:lnTo>
                <a:lnTo>
                  <a:pt x="592" y="1467"/>
                </a:lnTo>
                <a:lnTo>
                  <a:pt x="556" y="1459"/>
                </a:lnTo>
                <a:lnTo>
                  <a:pt x="520" y="1449"/>
                </a:lnTo>
                <a:lnTo>
                  <a:pt x="487" y="1437"/>
                </a:lnTo>
                <a:lnTo>
                  <a:pt x="453" y="1424"/>
                </a:lnTo>
                <a:lnTo>
                  <a:pt x="419" y="1409"/>
                </a:lnTo>
                <a:lnTo>
                  <a:pt x="388" y="1393"/>
                </a:lnTo>
                <a:lnTo>
                  <a:pt x="356" y="1375"/>
                </a:lnTo>
                <a:lnTo>
                  <a:pt x="327" y="1356"/>
                </a:lnTo>
                <a:lnTo>
                  <a:pt x="298" y="1335"/>
                </a:lnTo>
                <a:lnTo>
                  <a:pt x="269" y="1313"/>
                </a:lnTo>
                <a:lnTo>
                  <a:pt x="242" y="1290"/>
                </a:lnTo>
                <a:lnTo>
                  <a:pt x="217" y="1265"/>
                </a:lnTo>
                <a:lnTo>
                  <a:pt x="192" y="1240"/>
                </a:lnTo>
                <a:lnTo>
                  <a:pt x="170" y="1213"/>
                </a:lnTo>
                <a:lnTo>
                  <a:pt x="147" y="1185"/>
                </a:lnTo>
                <a:lnTo>
                  <a:pt x="126" y="1155"/>
                </a:lnTo>
                <a:lnTo>
                  <a:pt x="108" y="1126"/>
                </a:lnTo>
                <a:lnTo>
                  <a:pt x="89" y="1094"/>
                </a:lnTo>
                <a:lnTo>
                  <a:pt x="73" y="1063"/>
                </a:lnTo>
                <a:lnTo>
                  <a:pt x="58" y="1029"/>
                </a:lnTo>
                <a:lnTo>
                  <a:pt x="45" y="997"/>
                </a:lnTo>
                <a:lnTo>
                  <a:pt x="34" y="962"/>
                </a:lnTo>
                <a:lnTo>
                  <a:pt x="23" y="926"/>
                </a:lnTo>
                <a:lnTo>
                  <a:pt x="15" y="890"/>
                </a:lnTo>
                <a:lnTo>
                  <a:pt x="9" y="854"/>
                </a:lnTo>
                <a:lnTo>
                  <a:pt x="4" y="818"/>
                </a:lnTo>
                <a:lnTo>
                  <a:pt x="1" y="780"/>
                </a:lnTo>
                <a:lnTo>
                  <a:pt x="0" y="742"/>
                </a:lnTo>
                <a:lnTo>
                  <a:pt x="0" y="742"/>
                </a:lnTo>
                <a:lnTo>
                  <a:pt x="1" y="704"/>
                </a:lnTo>
                <a:lnTo>
                  <a:pt x="4" y="666"/>
                </a:lnTo>
                <a:lnTo>
                  <a:pt x="9" y="629"/>
                </a:lnTo>
                <a:lnTo>
                  <a:pt x="15" y="592"/>
                </a:lnTo>
                <a:lnTo>
                  <a:pt x="23" y="556"/>
                </a:lnTo>
                <a:lnTo>
                  <a:pt x="34" y="521"/>
                </a:lnTo>
                <a:lnTo>
                  <a:pt x="45" y="486"/>
                </a:lnTo>
                <a:lnTo>
                  <a:pt x="58" y="453"/>
                </a:lnTo>
                <a:lnTo>
                  <a:pt x="73" y="420"/>
                </a:lnTo>
                <a:lnTo>
                  <a:pt x="89" y="389"/>
                </a:lnTo>
                <a:lnTo>
                  <a:pt x="108" y="357"/>
                </a:lnTo>
                <a:lnTo>
                  <a:pt x="126" y="327"/>
                </a:lnTo>
                <a:lnTo>
                  <a:pt x="147" y="299"/>
                </a:lnTo>
                <a:lnTo>
                  <a:pt x="170" y="270"/>
                </a:lnTo>
                <a:lnTo>
                  <a:pt x="192" y="243"/>
                </a:lnTo>
                <a:lnTo>
                  <a:pt x="217" y="217"/>
                </a:lnTo>
                <a:lnTo>
                  <a:pt x="242" y="193"/>
                </a:lnTo>
                <a:lnTo>
                  <a:pt x="269" y="169"/>
                </a:lnTo>
                <a:lnTo>
                  <a:pt x="298" y="148"/>
                </a:lnTo>
                <a:lnTo>
                  <a:pt x="327" y="127"/>
                </a:lnTo>
                <a:lnTo>
                  <a:pt x="356" y="107"/>
                </a:lnTo>
                <a:lnTo>
                  <a:pt x="388" y="90"/>
                </a:lnTo>
                <a:lnTo>
                  <a:pt x="419" y="74"/>
                </a:lnTo>
                <a:lnTo>
                  <a:pt x="453" y="59"/>
                </a:lnTo>
                <a:lnTo>
                  <a:pt x="487" y="46"/>
                </a:lnTo>
                <a:lnTo>
                  <a:pt x="520" y="34"/>
                </a:lnTo>
                <a:lnTo>
                  <a:pt x="556" y="24"/>
                </a:lnTo>
                <a:lnTo>
                  <a:pt x="592" y="15"/>
                </a:lnTo>
                <a:lnTo>
                  <a:pt x="628" y="9"/>
                </a:lnTo>
                <a:lnTo>
                  <a:pt x="665" y="4"/>
                </a:lnTo>
                <a:lnTo>
                  <a:pt x="703" y="1"/>
                </a:lnTo>
                <a:lnTo>
                  <a:pt x="741" y="0"/>
                </a:lnTo>
                <a:lnTo>
                  <a:pt x="741" y="0"/>
                </a:lnTo>
                <a:lnTo>
                  <a:pt x="779" y="1"/>
                </a:lnTo>
                <a:lnTo>
                  <a:pt x="817" y="4"/>
                </a:lnTo>
                <a:lnTo>
                  <a:pt x="853" y="9"/>
                </a:lnTo>
                <a:lnTo>
                  <a:pt x="890" y="15"/>
                </a:lnTo>
                <a:lnTo>
                  <a:pt x="926" y="24"/>
                </a:lnTo>
                <a:lnTo>
                  <a:pt x="961" y="34"/>
                </a:lnTo>
                <a:lnTo>
                  <a:pt x="996" y="46"/>
                </a:lnTo>
                <a:lnTo>
                  <a:pt x="1029" y="59"/>
                </a:lnTo>
                <a:lnTo>
                  <a:pt x="1062" y="74"/>
                </a:lnTo>
                <a:lnTo>
                  <a:pt x="1094" y="90"/>
                </a:lnTo>
                <a:lnTo>
                  <a:pt x="1125" y="107"/>
                </a:lnTo>
                <a:lnTo>
                  <a:pt x="1155" y="127"/>
                </a:lnTo>
                <a:lnTo>
                  <a:pt x="1185" y="148"/>
                </a:lnTo>
                <a:lnTo>
                  <a:pt x="1212" y="169"/>
                </a:lnTo>
                <a:lnTo>
                  <a:pt x="1239" y="193"/>
                </a:lnTo>
                <a:lnTo>
                  <a:pt x="1265" y="217"/>
                </a:lnTo>
                <a:lnTo>
                  <a:pt x="1289" y="243"/>
                </a:lnTo>
                <a:lnTo>
                  <a:pt x="1313" y="270"/>
                </a:lnTo>
                <a:lnTo>
                  <a:pt x="1334" y="299"/>
                </a:lnTo>
                <a:lnTo>
                  <a:pt x="1355" y="327"/>
                </a:lnTo>
                <a:lnTo>
                  <a:pt x="1375" y="357"/>
                </a:lnTo>
                <a:lnTo>
                  <a:pt x="1392" y="389"/>
                </a:lnTo>
                <a:lnTo>
                  <a:pt x="1408" y="420"/>
                </a:lnTo>
                <a:lnTo>
                  <a:pt x="1423" y="453"/>
                </a:lnTo>
                <a:lnTo>
                  <a:pt x="1436" y="486"/>
                </a:lnTo>
                <a:lnTo>
                  <a:pt x="1448" y="521"/>
                </a:lnTo>
                <a:lnTo>
                  <a:pt x="1458" y="556"/>
                </a:lnTo>
                <a:lnTo>
                  <a:pt x="1467" y="592"/>
                </a:lnTo>
                <a:lnTo>
                  <a:pt x="1473" y="629"/>
                </a:lnTo>
                <a:lnTo>
                  <a:pt x="1478" y="666"/>
                </a:lnTo>
                <a:lnTo>
                  <a:pt x="1481" y="704"/>
                </a:lnTo>
                <a:lnTo>
                  <a:pt x="1482" y="742"/>
                </a:lnTo>
                <a:lnTo>
                  <a:pt x="1482" y="74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966206" y="1783090"/>
            <a:ext cx="686562" cy="944785"/>
          </a:xfrm>
          <a:custGeom>
            <a:rect l="l" t="t" r="r" b="b"/>
            <a:pathLst>
              <a:path w="885" h="1217">
                <a:moveTo>
                  <a:pt x="212" y="796"/>
                </a:moveTo>
                <a:lnTo>
                  <a:pt x="125" y="1151"/>
                </a:lnTo>
                <a:lnTo>
                  <a:pt x="105" y="1154"/>
                </a:lnTo>
                <a:lnTo>
                  <a:pt x="194" y="790"/>
                </a:lnTo>
                <a:lnTo>
                  <a:pt x="194" y="790"/>
                </a:lnTo>
                <a:lnTo>
                  <a:pt x="178" y="783"/>
                </a:lnTo>
                <a:lnTo>
                  <a:pt x="162" y="775"/>
                </a:lnTo>
                <a:lnTo>
                  <a:pt x="162" y="775"/>
                </a:lnTo>
                <a:lnTo>
                  <a:pt x="149" y="769"/>
                </a:lnTo>
                <a:lnTo>
                  <a:pt x="137" y="761"/>
                </a:lnTo>
                <a:lnTo>
                  <a:pt x="127" y="753"/>
                </a:lnTo>
                <a:lnTo>
                  <a:pt x="117" y="744"/>
                </a:lnTo>
                <a:lnTo>
                  <a:pt x="110" y="732"/>
                </a:lnTo>
                <a:lnTo>
                  <a:pt x="102" y="719"/>
                </a:lnTo>
                <a:lnTo>
                  <a:pt x="96" y="704"/>
                </a:lnTo>
                <a:lnTo>
                  <a:pt x="90" y="685"/>
                </a:lnTo>
                <a:lnTo>
                  <a:pt x="90" y="685"/>
                </a:lnTo>
                <a:lnTo>
                  <a:pt x="77" y="639"/>
                </a:lnTo>
                <a:lnTo>
                  <a:pt x="69" y="616"/>
                </a:lnTo>
                <a:lnTo>
                  <a:pt x="61" y="594"/>
                </a:lnTo>
                <a:lnTo>
                  <a:pt x="61" y="594"/>
                </a:lnTo>
                <a:lnTo>
                  <a:pt x="48" y="565"/>
                </a:lnTo>
                <a:lnTo>
                  <a:pt x="34" y="538"/>
                </a:lnTo>
                <a:lnTo>
                  <a:pt x="34" y="538"/>
                </a:lnTo>
                <a:lnTo>
                  <a:pt x="20" y="509"/>
                </a:lnTo>
                <a:lnTo>
                  <a:pt x="14" y="495"/>
                </a:lnTo>
                <a:lnTo>
                  <a:pt x="9" y="480"/>
                </a:lnTo>
                <a:lnTo>
                  <a:pt x="9" y="480"/>
                </a:lnTo>
                <a:lnTo>
                  <a:pt x="4" y="466"/>
                </a:lnTo>
                <a:lnTo>
                  <a:pt x="1" y="452"/>
                </a:lnTo>
                <a:lnTo>
                  <a:pt x="0" y="439"/>
                </a:lnTo>
                <a:lnTo>
                  <a:pt x="0" y="426"/>
                </a:lnTo>
                <a:lnTo>
                  <a:pt x="2" y="412"/>
                </a:lnTo>
                <a:lnTo>
                  <a:pt x="6" y="398"/>
                </a:lnTo>
                <a:lnTo>
                  <a:pt x="13" y="382"/>
                </a:lnTo>
                <a:lnTo>
                  <a:pt x="22" y="365"/>
                </a:lnTo>
                <a:lnTo>
                  <a:pt x="22" y="365"/>
                </a:lnTo>
                <a:lnTo>
                  <a:pt x="44" y="323"/>
                </a:lnTo>
                <a:lnTo>
                  <a:pt x="55" y="302"/>
                </a:lnTo>
                <a:lnTo>
                  <a:pt x="66" y="280"/>
                </a:lnTo>
                <a:lnTo>
                  <a:pt x="66" y="280"/>
                </a:lnTo>
                <a:lnTo>
                  <a:pt x="77" y="251"/>
                </a:lnTo>
                <a:lnTo>
                  <a:pt x="87" y="222"/>
                </a:lnTo>
                <a:lnTo>
                  <a:pt x="87" y="222"/>
                </a:lnTo>
                <a:lnTo>
                  <a:pt x="97" y="191"/>
                </a:lnTo>
                <a:lnTo>
                  <a:pt x="102" y="177"/>
                </a:lnTo>
                <a:lnTo>
                  <a:pt x="109" y="162"/>
                </a:lnTo>
                <a:lnTo>
                  <a:pt x="109" y="162"/>
                </a:lnTo>
                <a:lnTo>
                  <a:pt x="116" y="149"/>
                </a:lnTo>
                <a:lnTo>
                  <a:pt x="124" y="138"/>
                </a:lnTo>
                <a:lnTo>
                  <a:pt x="131" y="127"/>
                </a:lnTo>
                <a:lnTo>
                  <a:pt x="141" y="119"/>
                </a:lnTo>
                <a:lnTo>
                  <a:pt x="153" y="110"/>
                </a:lnTo>
                <a:lnTo>
                  <a:pt x="166" y="102"/>
                </a:lnTo>
                <a:lnTo>
                  <a:pt x="181" y="96"/>
                </a:lnTo>
                <a:lnTo>
                  <a:pt x="200" y="90"/>
                </a:lnTo>
                <a:lnTo>
                  <a:pt x="200" y="90"/>
                </a:lnTo>
                <a:lnTo>
                  <a:pt x="245" y="77"/>
                </a:lnTo>
                <a:lnTo>
                  <a:pt x="268" y="70"/>
                </a:lnTo>
                <a:lnTo>
                  <a:pt x="291" y="61"/>
                </a:lnTo>
                <a:lnTo>
                  <a:pt x="291" y="61"/>
                </a:lnTo>
                <a:lnTo>
                  <a:pt x="320" y="49"/>
                </a:lnTo>
                <a:lnTo>
                  <a:pt x="347" y="35"/>
                </a:lnTo>
                <a:lnTo>
                  <a:pt x="347" y="35"/>
                </a:lnTo>
                <a:lnTo>
                  <a:pt x="376" y="20"/>
                </a:lnTo>
                <a:lnTo>
                  <a:pt x="390" y="14"/>
                </a:lnTo>
                <a:lnTo>
                  <a:pt x="405" y="9"/>
                </a:lnTo>
                <a:lnTo>
                  <a:pt x="405" y="9"/>
                </a:lnTo>
                <a:lnTo>
                  <a:pt x="419" y="5"/>
                </a:lnTo>
                <a:lnTo>
                  <a:pt x="432" y="1"/>
                </a:lnTo>
                <a:lnTo>
                  <a:pt x="446" y="0"/>
                </a:lnTo>
                <a:lnTo>
                  <a:pt x="459" y="0"/>
                </a:lnTo>
                <a:lnTo>
                  <a:pt x="472" y="2"/>
                </a:lnTo>
                <a:lnTo>
                  <a:pt x="487" y="7"/>
                </a:lnTo>
                <a:lnTo>
                  <a:pt x="503" y="13"/>
                </a:lnTo>
                <a:lnTo>
                  <a:pt x="520" y="22"/>
                </a:lnTo>
                <a:lnTo>
                  <a:pt x="520" y="22"/>
                </a:lnTo>
                <a:lnTo>
                  <a:pt x="561" y="46"/>
                </a:lnTo>
                <a:lnTo>
                  <a:pt x="583" y="57"/>
                </a:lnTo>
                <a:lnTo>
                  <a:pt x="605" y="66"/>
                </a:lnTo>
                <a:lnTo>
                  <a:pt x="605" y="66"/>
                </a:lnTo>
                <a:lnTo>
                  <a:pt x="634" y="77"/>
                </a:lnTo>
                <a:lnTo>
                  <a:pt x="663" y="87"/>
                </a:lnTo>
                <a:lnTo>
                  <a:pt x="663" y="87"/>
                </a:lnTo>
                <a:lnTo>
                  <a:pt x="694" y="97"/>
                </a:lnTo>
                <a:lnTo>
                  <a:pt x="708" y="102"/>
                </a:lnTo>
                <a:lnTo>
                  <a:pt x="723" y="110"/>
                </a:lnTo>
                <a:lnTo>
                  <a:pt x="723" y="110"/>
                </a:lnTo>
                <a:lnTo>
                  <a:pt x="736" y="116"/>
                </a:lnTo>
                <a:lnTo>
                  <a:pt x="747" y="124"/>
                </a:lnTo>
                <a:lnTo>
                  <a:pt x="758" y="133"/>
                </a:lnTo>
                <a:lnTo>
                  <a:pt x="766" y="142"/>
                </a:lnTo>
                <a:lnTo>
                  <a:pt x="775" y="153"/>
                </a:lnTo>
                <a:lnTo>
                  <a:pt x="783" y="166"/>
                </a:lnTo>
                <a:lnTo>
                  <a:pt x="789" y="182"/>
                </a:lnTo>
                <a:lnTo>
                  <a:pt x="795" y="200"/>
                </a:lnTo>
                <a:lnTo>
                  <a:pt x="795" y="200"/>
                </a:lnTo>
                <a:lnTo>
                  <a:pt x="808" y="247"/>
                </a:lnTo>
                <a:lnTo>
                  <a:pt x="815" y="270"/>
                </a:lnTo>
                <a:lnTo>
                  <a:pt x="823" y="292"/>
                </a:lnTo>
                <a:lnTo>
                  <a:pt x="823" y="292"/>
                </a:lnTo>
                <a:lnTo>
                  <a:pt x="836" y="321"/>
                </a:lnTo>
                <a:lnTo>
                  <a:pt x="850" y="348"/>
                </a:lnTo>
                <a:lnTo>
                  <a:pt x="850" y="348"/>
                </a:lnTo>
                <a:lnTo>
                  <a:pt x="864" y="376"/>
                </a:lnTo>
                <a:lnTo>
                  <a:pt x="871" y="390"/>
                </a:lnTo>
                <a:lnTo>
                  <a:pt x="876" y="405"/>
                </a:lnTo>
                <a:lnTo>
                  <a:pt x="876" y="405"/>
                </a:lnTo>
                <a:lnTo>
                  <a:pt x="880" y="419"/>
                </a:lnTo>
                <a:lnTo>
                  <a:pt x="884" y="433"/>
                </a:lnTo>
                <a:lnTo>
                  <a:pt x="885" y="446"/>
                </a:lnTo>
                <a:lnTo>
                  <a:pt x="885" y="460"/>
                </a:lnTo>
                <a:lnTo>
                  <a:pt x="883" y="474"/>
                </a:lnTo>
                <a:lnTo>
                  <a:pt x="878" y="488"/>
                </a:lnTo>
                <a:lnTo>
                  <a:pt x="872" y="504"/>
                </a:lnTo>
                <a:lnTo>
                  <a:pt x="863" y="520"/>
                </a:lnTo>
                <a:lnTo>
                  <a:pt x="863" y="520"/>
                </a:lnTo>
                <a:lnTo>
                  <a:pt x="839" y="563"/>
                </a:lnTo>
                <a:lnTo>
                  <a:pt x="828" y="583"/>
                </a:lnTo>
                <a:lnTo>
                  <a:pt x="818" y="606"/>
                </a:lnTo>
                <a:lnTo>
                  <a:pt x="818" y="606"/>
                </a:lnTo>
                <a:lnTo>
                  <a:pt x="808" y="634"/>
                </a:lnTo>
                <a:lnTo>
                  <a:pt x="798" y="665"/>
                </a:lnTo>
                <a:lnTo>
                  <a:pt x="798" y="665"/>
                </a:lnTo>
                <a:lnTo>
                  <a:pt x="788" y="694"/>
                </a:lnTo>
                <a:lnTo>
                  <a:pt x="783" y="709"/>
                </a:lnTo>
                <a:lnTo>
                  <a:pt x="775" y="723"/>
                </a:lnTo>
                <a:lnTo>
                  <a:pt x="775" y="723"/>
                </a:lnTo>
                <a:lnTo>
                  <a:pt x="766" y="740"/>
                </a:lnTo>
                <a:lnTo>
                  <a:pt x="757" y="754"/>
                </a:lnTo>
                <a:lnTo>
                  <a:pt x="751" y="760"/>
                </a:lnTo>
                <a:lnTo>
                  <a:pt x="745" y="766"/>
                </a:lnTo>
                <a:lnTo>
                  <a:pt x="738" y="771"/>
                </a:lnTo>
                <a:lnTo>
                  <a:pt x="731" y="777"/>
                </a:lnTo>
                <a:lnTo>
                  <a:pt x="805" y="1000"/>
                </a:lnTo>
                <a:lnTo>
                  <a:pt x="785" y="998"/>
                </a:lnTo>
                <a:lnTo>
                  <a:pt x="714" y="785"/>
                </a:lnTo>
                <a:lnTo>
                  <a:pt x="714" y="785"/>
                </a:lnTo>
                <a:lnTo>
                  <a:pt x="703" y="790"/>
                </a:lnTo>
                <a:lnTo>
                  <a:pt x="772" y="997"/>
                </a:lnTo>
                <a:lnTo>
                  <a:pt x="593" y="982"/>
                </a:lnTo>
                <a:lnTo>
                  <a:pt x="566" y="1046"/>
                </a:lnTo>
                <a:lnTo>
                  <a:pt x="506" y="867"/>
                </a:lnTo>
                <a:lnTo>
                  <a:pt x="506" y="867"/>
                </a:lnTo>
                <a:lnTo>
                  <a:pt x="495" y="871"/>
                </a:lnTo>
                <a:lnTo>
                  <a:pt x="559" y="1063"/>
                </a:lnTo>
                <a:lnTo>
                  <a:pt x="550" y="1085"/>
                </a:lnTo>
                <a:lnTo>
                  <a:pt x="481" y="876"/>
                </a:lnTo>
                <a:lnTo>
                  <a:pt x="480" y="876"/>
                </a:lnTo>
                <a:lnTo>
                  <a:pt x="480" y="876"/>
                </a:lnTo>
                <a:lnTo>
                  <a:pt x="463" y="882"/>
                </a:lnTo>
                <a:lnTo>
                  <a:pt x="448" y="884"/>
                </a:lnTo>
                <a:lnTo>
                  <a:pt x="367" y="1217"/>
                </a:lnTo>
                <a:lnTo>
                  <a:pt x="356" y="1197"/>
                </a:lnTo>
                <a:lnTo>
                  <a:pt x="432" y="885"/>
                </a:lnTo>
                <a:lnTo>
                  <a:pt x="432" y="885"/>
                </a:lnTo>
                <a:lnTo>
                  <a:pt x="420" y="884"/>
                </a:lnTo>
                <a:lnTo>
                  <a:pt x="348" y="1180"/>
                </a:lnTo>
                <a:lnTo>
                  <a:pt x="316" y="1117"/>
                </a:lnTo>
                <a:lnTo>
                  <a:pt x="139" y="1149"/>
                </a:lnTo>
                <a:lnTo>
                  <a:pt x="223" y="799"/>
                </a:lnTo>
                <a:lnTo>
                  <a:pt x="220" y="798"/>
                </a:lnTo>
                <a:lnTo>
                  <a:pt x="220" y="798"/>
                </a:lnTo>
                <a:lnTo>
                  <a:pt x="212" y="796"/>
                </a:lnTo>
                <a:lnTo>
                  <a:pt x="212" y="796"/>
                </a:lnTo>
                <a:close/>
                <a:moveTo>
                  <a:pt x="497" y="656"/>
                </a:moveTo>
                <a:lnTo>
                  <a:pt x="497" y="208"/>
                </a:lnTo>
                <a:lnTo>
                  <a:pt x="411" y="208"/>
                </a:lnTo>
                <a:lnTo>
                  <a:pt x="411" y="208"/>
                </a:lnTo>
                <a:lnTo>
                  <a:pt x="411" y="216"/>
                </a:lnTo>
                <a:lnTo>
                  <a:pt x="408" y="226"/>
                </a:lnTo>
                <a:lnTo>
                  <a:pt x="404" y="235"/>
                </a:lnTo>
                <a:lnTo>
                  <a:pt x="397" y="243"/>
                </a:lnTo>
                <a:lnTo>
                  <a:pt x="397" y="243"/>
                </a:lnTo>
                <a:lnTo>
                  <a:pt x="390" y="252"/>
                </a:lnTo>
                <a:lnTo>
                  <a:pt x="381" y="258"/>
                </a:lnTo>
                <a:lnTo>
                  <a:pt x="371" y="261"/>
                </a:lnTo>
                <a:lnTo>
                  <a:pt x="360" y="262"/>
                </a:lnTo>
                <a:lnTo>
                  <a:pt x="360" y="327"/>
                </a:lnTo>
                <a:lnTo>
                  <a:pt x="398" y="327"/>
                </a:lnTo>
                <a:lnTo>
                  <a:pt x="398" y="656"/>
                </a:lnTo>
                <a:lnTo>
                  <a:pt x="497" y="656"/>
                </a:lnTo>
                <a:lnTo>
                  <a:pt x="497" y="656"/>
                </a:lnTo>
                <a:close/>
                <a:moveTo>
                  <a:pt x="486" y="124"/>
                </a:moveTo>
                <a:lnTo>
                  <a:pt x="486" y="124"/>
                </a:lnTo>
                <a:lnTo>
                  <a:pt x="511" y="131"/>
                </a:lnTo>
                <a:lnTo>
                  <a:pt x="536" y="139"/>
                </a:lnTo>
                <a:lnTo>
                  <a:pt x="560" y="150"/>
                </a:lnTo>
                <a:lnTo>
                  <a:pt x="582" y="163"/>
                </a:lnTo>
                <a:lnTo>
                  <a:pt x="604" y="177"/>
                </a:lnTo>
                <a:lnTo>
                  <a:pt x="623" y="194"/>
                </a:lnTo>
                <a:lnTo>
                  <a:pt x="643" y="211"/>
                </a:lnTo>
                <a:lnTo>
                  <a:pt x="659" y="229"/>
                </a:lnTo>
                <a:lnTo>
                  <a:pt x="674" y="250"/>
                </a:lnTo>
                <a:lnTo>
                  <a:pt x="688" y="272"/>
                </a:lnTo>
                <a:lnTo>
                  <a:pt x="700" y="294"/>
                </a:lnTo>
                <a:lnTo>
                  <a:pt x="710" y="318"/>
                </a:lnTo>
                <a:lnTo>
                  <a:pt x="718" y="343"/>
                </a:lnTo>
                <a:lnTo>
                  <a:pt x="724" y="369"/>
                </a:lnTo>
                <a:lnTo>
                  <a:pt x="727" y="397"/>
                </a:lnTo>
                <a:lnTo>
                  <a:pt x="728" y="424"/>
                </a:lnTo>
                <a:lnTo>
                  <a:pt x="728" y="424"/>
                </a:lnTo>
                <a:lnTo>
                  <a:pt x="728" y="439"/>
                </a:lnTo>
                <a:lnTo>
                  <a:pt x="727" y="455"/>
                </a:lnTo>
                <a:lnTo>
                  <a:pt x="725" y="470"/>
                </a:lnTo>
                <a:lnTo>
                  <a:pt x="722" y="486"/>
                </a:lnTo>
                <a:lnTo>
                  <a:pt x="719" y="500"/>
                </a:lnTo>
                <a:lnTo>
                  <a:pt x="714" y="515"/>
                </a:lnTo>
                <a:lnTo>
                  <a:pt x="710" y="529"/>
                </a:lnTo>
                <a:lnTo>
                  <a:pt x="704" y="542"/>
                </a:lnTo>
                <a:lnTo>
                  <a:pt x="698" y="556"/>
                </a:lnTo>
                <a:lnTo>
                  <a:pt x="691" y="569"/>
                </a:lnTo>
                <a:lnTo>
                  <a:pt x="684" y="582"/>
                </a:lnTo>
                <a:lnTo>
                  <a:pt x="676" y="594"/>
                </a:lnTo>
                <a:lnTo>
                  <a:pt x="668" y="606"/>
                </a:lnTo>
                <a:lnTo>
                  <a:pt x="659" y="618"/>
                </a:lnTo>
                <a:lnTo>
                  <a:pt x="649" y="629"/>
                </a:lnTo>
                <a:lnTo>
                  <a:pt x="639" y="640"/>
                </a:lnTo>
                <a:lnTo>
                  <a:pt x="628" y="650"/>
                </a:lnTo>
                <a:lnTo>
                  <a:pt x="618" y="659"/>
                </a:lnTo>
                <a:lnTo>
                  <a:pt x="606" y="668"/>
                </a:lnTo>
                <a:lnTo>
                  <a:pt x="594" y="677"/>
                </a:lnTo>
                <a:lnTo>
                  <a:pt x="582" y="685"/>
                </a:lnTo>
                <a:lnTo>
                  <a:pt x="569" y="692"/>
                </a:lnTo>
                <a:lnTo>
                  <a:pt x="556" y="699"/>
                </a:lnTo>
                <a:lnTo>
                  <a:pt x="542" y="705"/>
                </a:lnTo>
                <a:lnTo>
                  <a:pt x="528" y="710"/>
                </a:lnTo>
                <a:lnTo>
                  <a:pt x="513" y="716"/>
                </a:lnTo>
                <a:lnTo>
                  <a:pt x="499" y="719"/>
                </a:lnTo>
                <a:lnTo>
                  <a:pt x="484" y="723"/>
                </a:lnTo>
                <a:lnTo>
                  <a:pt x="469" y="726"/>
                </a:lnTo>
                <a:lnTo>
                  <a:pt x="454" y="728"/>
                </a:lnTo>
                <a:lnTo>
                  <a:pt x="439" y="729"/>
                </a:lnTo>
                <a:lnTo>
                  <a:pt x="423" y="729"/>
                </a:lnTo>
                <a:lnTo>
                  <a:pt x="423" y="729"/>
                </a:lnTo>
                <a:lnTo>
                  <a:pt x="398" y="728"/>
                </a:lnTo>
                <a:lnTo>
                  <a:pt x="374" y="726"/>
                </a:lnTo>
                <a:lnTo>
                  <a:pt x="351" y="720"/>
                </a:lnTo>
                <a:lnTo>
                  <a:pt x="328" y="714"/>
                </a:lnTo>
                <a:lnTo>
                  <a:pt x="306" y="706"/>
                </a:lnTo>
                <a:lnTo>
                  <a:pt x="284" y="696"/>
                </a:lnTo>
                <a:lnTo>
                  <a:pt x="264" y="684"/>
                </a:lnTo>
                <a:lnTo>
                  <a:pt x="244" y="672"/>
                </a:lnTo>
                <a:lnTo>
                  <a:pt x="227" y="657"/>
                </a:lnTo>
                <a:lnTo>
                  <a:pt x="209" y="642"/>
                </a:lnTo>
                <a:lnTo>
                  <a:pt x="193" y="626"/>
                </a:lnTo>
                <a:lnTo>
                  <a:pt x="179" y="607"/>
                </a:lnTo>
                <a:lnTo>
                  <a:pt x="166" y="589"/>
                </a:lnTo>
                <a:lnTo>
                  <a:pt x="154" y="568"/>
                </a:lnTo>
                <a:lnTo>
                  <a:pt x="143" y="547"/>
                </a:lnTo>
                <a:lnTo>
                  <a:pt x="135" y="526"/>
                </a:lnTo>
                <a:lnTo>
                  <a:pt x="135" y="526"/>
                </a:lnTo>
                <a:lnTo>
                  <a:pt x="143" y="551"/>
                </a:lnTo>
                <a:lnTo>
                  <a:pt x="153" y="575"/>
                </a:lnTo>
                <a:lnTo>
                  <a:pt x="164" y="597"/>
                </a:lnTo>
                <a:lnTo>
                  <a:pt x="178" y="619"/>
                </a:lnTo>
                <a:lnTo>
                  <a:pt x="193" y="640"/>
                </a:lnTo>
                <a:lnTo>
                  <a:pt x="209" y="659"/>
                </a:lnTo>
                <a:lnTo>
                  <a:pt x="228" y="677"/>
                </a:lnTo>
                <a:lnTo>
                  <a:pt x="247" y="693"/>
                </a:lnTo>
                <a:lnTo>
                  <a:pt x="268" y="708"/>
                </a:lnTo>
                <a:lnTo>
                  <a:pt x="291" y="721"/>
                </a:lnTo>
                <a:lnTo>
                  <a:pt x="314" y="733"/>
                </a:lnTo>
                <a:lnTo>
                  <a:pt x="338" y="742"/>
                </a:lnTo>
                <a:lnTo>
                  <a:pt x="363" y="749"/>
                </a:lnTo>
                <a:lnTo>
                  <a:pt x="389" y="755"/>
                </a:lnTo>
                <a:lnTo>
                  <a:pt x="416" y="759"/>
                </a:lnTo>
                <a:lnTo>
                  <a:pt x="443" y="760"/>
                </a:lnTo>
                <a:lnTo>
                  <a:pt x="443" y="760"/>
                </a:lnTo>
                <a:lnTo>
                  <a:pt x="459" y="759"/>
                </a:lnTo>
                <a:lnTo>
                  <a:pt x="475" y="758"/>
                </a:lnTo>
                <a:lnTo>
                  <a:pt x="491" y="756"/>
                </a:lnTo>
                <a:lnTo>
                  <a:pt x="507" y="754"/>
                </a:lnTo>
                <a:lnTo>
                  <a:pt x="522" y="749"/>
                </a:lnTo>
                <a:lnTo>
                  <a:pt x="537" y="745"/>
                </a:lnTo>
                <a:lnTo>
                  <a:pt x="553" y="741"/>
                </a:lnTo>
                <a:lnTo>
                  <a:pt x="567" y="735"/>
                </a:lnTo>
                <a:lnTo>
                  <a:pt x="581" y="729"/>
                </a:lnTo>
                <a:lnTo>
                  <a:pt x="595" y="721"/>
                </a:lnTo>
                <a:lnTo>
                  <a:pt x="608" y="714"/>
                </a:lnTo>
                <a:lnTo>
                  <a:pt x="621" y="705"/>
                </a:lnTo>
                <a:lnTo>
                  <a:pt x="634" y="696"/>
                </a:lnTo>
                <a:lnTo>
                  <a:pt x="646" y="686"/>
                </a:lnTo>
                <a:lnTo>
                  <a:pt x="657" y="677"/>
                </a:lnTo>
                <a:lnTo>
                  <a:pt x="669" y="667"/>
                </a:lnTo>
                <a:lnTo>
                  <a:pt x="678" y="655"/>
                </a:lnTo>
                <a:lnTo>
                  <a:pt x="688" y="644"/>
                </a:lnTo>
                <a:lnTo>
                  <a:pt x="698" y="632"/>
                </a:lnTo>
                <a:lnTo>
                  <a:pt x="707" y="619"/>
                </a:lnTo>
                <a:lnTo>
                  <a:pt x="715" y="606"/>
                </a:lnTo>
                <a:lnTo>
                  <a:pt x="723" y="593"/>
                </a:lnTo>
                <a:lnTo>
                  <a:pt x="731" y="579"/>
                </a:lnTo>
                <a:lnTo>
                  <a:pt x="737" y="565"/>
                </a:lnTo>
                <a:lnTo>
                  <a:pt x="742" y="551"/>
                </a:lnTo>
                <a:lnTo>
                  <a:pt x="747" y="536"/>
                </a:lnTo>
                <a:lnTo>
                  <a:pt x="751" y="520"/>
                </a:lnTo>
                <a:lnTo>
                  <a:pt x="756" y="505"/>
                </a:lnTo>
                <a:lnTo>
                  <a:pt x="758" y="489"/>
                </a:lnTo>
                <a:lnTo>
                  <a:pt x="760" y="474"/>
                </a:lnTo>
                <a:lnTo>
                  <a:pt x="761" y="457"/>
                </a:lnTo>
                <a:lnTo>
                  <a:pt x="762" y="441"/>
                </a:lnTo>
                <a:lnTo>
                  <a:pt x="762" y="441"/>
                </a:lnTo>
                <a:lnTo>
                  <a:pt x="761" y="426"/>
                </a:lnTo>
                <a:lnTo>
                  <a:pt x="760" y="411"/>
                </a:lnTo>
                <a:lnTo>
                  <a:pt x="759" y="397"/>
                </a:lnTo>
                <a:lnTo>
                  <a:pt x="757" y="381"/>
                </a:lnTo>
                <a:lnTo>
                  <a:pt x="753" y="367"/>
                </a:lnTo>
                <a:lnTo>
                  <a:pt x="749" y="353"/>
                </a:lnTo>
                <a:lnTo>
                  <a:pt x="746" y="340"/>
                </a:lnTo>
                <a:lnTo>
                  <a:pt x="740" y="326"/>
                </a:lnTo>
                <a:lnTo>
                  <a:pt x="729" y="300"/>
                </a:lnTo>
                <a:lnTo>
                  <a:pt x="715" y="275"/>
                </a:lnTo>
                <a:lnTo>
                  <a:pt x="700" y="252"/>
                </a:lnTo>
                <a:lnTo>
                  <a:pt x="682" y="230"/>
                </a:lnTo>
                <a:lnTo>
                  <a:pt x="663" y="210"/>
                </a:lnTo>
                <a:lnTo>
                  <a:pt x="642" y="191"/>
                </a:lnTo>
                <a:lnTo>
                  <a:pt x="619" y="175"/>
                </a:lnTo>
                <a:lnTo>
                  <a:pt x="595" y="160"/>
                </a:lnTo>
                <a:lnTo>
                  <a:pt x="569" y="148"/>
                </a:lnTo>
                <a:lnTo>
                  <a:pt x="543" y="137"/>
                </a:lnTo>
                <a:lnTo>
                  <a:pt x="529" y="134"/>
                </a:lnTo>
                <a:lnTo>
                  <a:pt x="515" y="129"/>
                </a:lnTo>
                <a:lnTo>
                  <a:pt x="500" y="127"/>
                </a:lnTo>
                <a:lnTo>
                  <a:pt x="486" y="124"/>
                </a:lnTo>
                <a:lnTo>
                  <a:pt x="486" y="124"/>
                </a:lnTo>
                <a:close/>
                <a:moveTo>
                  <a:pt x="216" y="696"/>
                </a:moveTo>
                <a:lnTo>
                  <a:pt x="217" y="696"/>
                </a:lnTo>
                <a:lnTo>
                  <a:pt x="217" y="697"/>
                </a:lnTo>
                <a:lnTo>
                  <a:pt x="217" y="697"/>
                </a:lnTo>
                <a:lnTo>
                  <a:pt x="221" y="701"/>
                </a:lnTo>
                <a:lnTo>
                  <a:pt x="221" y="701"/>
                </a:lnTo>
                <a:lnTo>
                  <a:pt x="221" y="701"/>
                </a:lnTo>
                <a:lnTo>
                  <a:pt x="221" y="701"/>
                </a:lnTo>
                <a:lnTo>
                  <a:pt x="223" y="702"/>
                </a:lnTo>
                <a:lnTo>
                  <a:pt x="223" y="702"/>
                </a:lnTo>
                <a:lnTo>
                  <a:pt x="224" y="703"/>
                </a:lnTo>
                <a:lnTo>
                  <a:pt x="224" y="703"/>
                </a:lnTo>
                <a:lnTo>
                  <a:pt x="224" y="703"/>
                </a:lnTo>
                <a:lnTo>
                  <a:pt x="224" y="703"/>
                </a:lnTo>
                <a:lnTo>
                  <a:pt x="225" y="703"/>
                </a:lnTo>
                <a:lnTo>
                  <a:pt x="227" y="705"/>
                </a:lnTo>
                <a:lnTo>
                  <a:pt x="227" y="705"/>
                </a:lnTo>
                <a:lnTo>
                  <a:pt x="231" y="708"/>
                </a:lnTo>
                <a:lnTo>
                  <a:pt x="231" y="709"/>
                </a:lnTo>
                <a:lnTo>
                  <a:pt x="232" y="709"/>
                </a:lnTo>
                <a:lnTo>
                  <a:pt x="232" y="709"/>
                </a:lnTo>
                <a:lnTo>
                  <a:pt x="243" y="718"/>
                </a:lnTo>
                <a:lnTo>
                  <a:pt x="243" y="718"/>
                </a:lnTo>
                <a:lnTo>
                  <a:pt x="247" y="721"/>
                </a:lnTo>
                <a:lnTo>
                  <a:pt x="249" y="722"/>
                </a:lnTo>
                <a:lnTo>
                  <a:pt x="249" y="722"/>
                </a:lnTo>
                <a:lnTo>
                  <a:pt x="253" y="726"/>
                </a:lnTo>
                <a:lnTo>
                  <a:pt x="256" y="727"/>
                </a:lnTo>
                <a:lnTo>
                  <a:pt x="256" y="727"/>
                </a:lnTo>
                <a:lnTo>
                  <a:pt x="256" y="727"/>
                </a:lnTo>
                <a:lnTo>
                  <a:pt x="261" y="730"/>
                </a:lnTo>
                <a:lnTo>
                  <a:pt x="264" y="731"/>
                </a:lnTo>
                <a:lnTo>
                  <a:pt x="264" y="731"/>
                </a:lnTo>
                <a:lnTo>
                  <a:pt x="267" y="733"/>
                </a:lnTo>
                <a:lnTo>
                  <a:pt x="270" y="735"/>
                </a:lnTo>
                <a:lnTo>
                  <a:pt x="270" y="735"/>
                </a:lnTo>
                <a:lnTo>
                  <a:pt x="275" y="739"/>
                </a:lnTo>
                <a:lnTo>
                  <a:pt x="278" y="740"/>
                </a:lnTo>
                <a:lnTo>
                  <a:pt x="281" y="742"/>
                </a:lnTo>
                <a:lnTo>
                  <a:pt x="285" y="744"/>
                </a:lnTo>
                <a:lnTo>
                  <a:pt x="289" y="746"/>
                </a:lnTo>
                <a:lnTo>
                  <a:pt x="293" y="747"/>
                </a:lnTo>
                <a:lnTo>
                  <a:pt x="296" y="749"/>
                </a:lnTo>
                <a:lnTo>
                  <a:pt x="296" y="749"/>
                </a:lnTo>
                <a:lnTo>
                  <a:pt x="300" y="752"/>
                </a:lnTo>
                <a:lnTo>
                  <a:pt x="304" y="753"/>
                </a:lnTo>
                <a:lnTo>
                  <a:pt x="304" y="753"/>
                </a:lnTo>
                <a:lnTo>
                  <a:pt x="308" y="755"/>
                </a:lnTo>
                <a:lnTo>
                  <a:pt x="310" y="756"/>
                </a:lnTo>
                <a:lnTo>
                  <a:pt x="310" y="756"/>
                </a:lnTo>
                <a:lnTo>
                  <a:pt x="316" y="758"/>
                </a:lnTo>
                <a:lnTo>
                  <a:pt x="319" y="759"/>
                </a:lnTo>
                <a:lnTo>
                  <a:pt x="319" y="759"/>
                </a:lnTo>
                <a:lnTo>
                  <a:pt x="323" y="761"/>
                </a:lnTo>
                <a:lnTo>
                  <a:pt x="326" y="761"/>
                </a:lnTo>
                <a:lnTo>
                  <a:pt x="326" y="761"/>
                </a:lnTo>
                <a:lnTo>
                  <a:pt x="332" y="764"/>
                </a:lnTo>
                <a:lnTo>
                  <a:pt x="334" y="765"/>
                </a:lnTo>
                <a:lnTo>
                  <a:pt x="334" y="765"/>
                </a:lnTo>
                <a:lnTo>
                  <a:pt x="340" y="767"/>
                </a:lnTo>
                <a:lnTo>
                  <a:pt x="342" y="767"/>
                </a:lnTo>
                <a:lnTo>
                  <a:pt x="342" y="767"/>
                </a:lnTo>
                <a:lnTo>
                  <a:pt x="348" y="769"/>
                </a:lnTo>
                <a:lnTo>
                  <a:pt x="351" y="769"/>
                </a:lnTo>
                <a:lnTo>
                  <a:pt x="351" y="769"/>
                </a:lnTo>
                <a:lnTo>
                  <a:pt x="356" y="771"/>
                </a:lnTo>
                <a:lnTo>
                  <a:pt x="358" y="771"/>
                </a:lnTo>
                <a:lnTo>
                  <a:pt x="358" y="771"/>
                </a:lnTo>
                <a:lnTo>
                  <a:pt x="365" y="773"/>
                </a:lnTo>
                <a:lnTo>
                  <a:pt x="366" y="773"/>
                </a:lnTo>
                <a:lnTo>
                  <a:pt x="366" y="773"/>
                </a:lnTo>
                <a:lnTo>
                  <a:pt x="372" y="775"/>
                </a:lnTo>
                <a:lnTo>
                  <a:pt x="374" y="775"/>
                </a:lnTo>
                <a:lnTo>
                  <a:pt x="374" y="775"/>
                </a:lnTo>
                <a:lnTo>
                  <a:pt x="382" y="777"/>
                </a:lnTo>
                <a:lnTo>
                  <a:pt x="383" y="777"/>
                </a:lnTo>
                <a:lnTo>
                  <a:pt x="383" y="777"/>
                </a:lnTo>
                <a:lnTo>
                  <a:pt x="390" y="778"/>
                </a:lnTo>
                <a:lnTo>
                  <a:pt x="391" y="779"/>
                </a:lnTo>
                <a:lnTo>
                  <a:pt x="391" y="779"/>
                </a:lnTo>
                <a:lnTo>
                  <a:pt x="398" y="780"/>
                </a:lnTo>
                <a:lnTo>
                  <a:pt x="399" y="780"/>
                </a:lnTo>
                <a:lnTo>
                  <a:pt x="399" y="780"/>
                </a:lnTo>
                <a:lnTo>
                  <a:pt x="407" y="780"/>
                </a:lnTo>
                <a:lnTo>
                  <a:pt x="407" y="781"/>
                </a:lnTo>
                <a:lnTo>
                  <a:pt x="408" y="781"/>
                </a:lnTo>
                <a:lnTo>
                  <a:pt x="408" y="781"/>
                </a:lnTo>
                <a:lnTo>
                  <a:pt x="416" y="781"/>
                </a:lnTo>
                <a:lnTo>
                  <a:pt x="417" y="781"/>
                </a:lnTo>
                <a:lnTo>
                  <a:pt x="417" y="781"/>
                </a:lnTo>
                <a:lnTo>
                  <a:pt x="433" y="782"/>
                </a:lnTo>
                <a:lnTo>
                  <a:pt x="434" y="782"/>
                </a:lnTo>
                <a:lnTo>
                  <a:pt x="434" y="782"/>
                </a:lnTo>
                <a:lnTo>
                  <a:pt x="443" y="782"/>
                </a:lnTo>
                <a:lnTo>
                  <a:pt x="443" y="782"/>
                </a:lnTo>
                <a:lnTo>
                  <a:pt x="449" y="782"/>
                </a:lnTo>
                <a:lnTo>
                  <a:pt x="449" y="782"/>
                </a:lnTo>
                <a:lnTo>
                  <a:pt x="449" y="782"/>
                </a:lnTo>
                <a:lnTo>
                  <a:pt x="449" y="782"/>
                </a:lnTo>
                <a:lnTo>
                  <a:pt x="453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5" y="782"/>
                </a:lnTo>
                <a:lnTo>
                  <a:pt x="455" y="782"/>
                </a:lnTo>
                <a:lnTo>
                  <a:pt x="455" y="782"/>
                </a:lnTo>
                <a:lnTo>
                  <a:pt x="455" y="782"/>
                </a:lnTo>
                <a:lnTo>
                  <a:pt x="455" y="782"/>
                </a:lnTo>
                <a:lnTo>
                  <a:pt x="456" y="782"/>
                </a:lnTo>
                <a:lnTo>
                  <a:pt x="456" y="782"/>
                </a:lnTo>
                <a:lnTo>
                  <a:pt x="456" y="782"/>
                </a:lnTo>
                <a:lnTo>
                  <a:pt x="456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71" y="781"/>
                </a:lnTo>
                <a:lnTo>
                  <a:pt x="471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3" y="781"/>
                </a:lnTo>
                <a:lnTo>
                  <a:pt x="473" y="781"/>
                </a:lnTo>
                <a:lnTo>
                  <a:pt x="473" y="781"/>
                </a:lnTo>
                <a:lnTo>
                  <a:pt x="478" y="781"/>
                </a:lnTo>
                <a:lnTo>
                  <a:pt x="478" y="781"/>
                </a:lnTo>
                <a:lnTo>
                  <a:pt x="478" y="781"/>
                </a:lnTo>
                <a:lnTo>
                  <a:pt x="478" y="781"/>
                </a:lnTo>
                <a:lnTo>
                  <a:pt x="485" y="780"/>
                </a:lnTo>
                <a:lnTo>
                  <a:pt x="486" y="780"/>
                </a:lnTo>
                <a:lnTo>
                  <a:pt x="486" y="780"/>
                </a:lnTo>
                <a:lnTo>
                  <a:pt x="494" y="779"/>
                </a:lnTo>
                <a:lnTo>
                  <a:pt x="495" y="779"/>
                </a:lnTo>
                <a:lnTo>
                  <a:pt x="495" y="778"/>
                </a:lnTo>
                <a:lnTo>
                  <a:pt x="495" y="778"/>
                </a:lnTo>
                <a:lnTo>
                  <a:pt x="503" y="777"/>
                </a:lnTo>
                <a:lnTo>
                  <a:pt x="504" y="777"/>
                </a:lnTo>
                <a:lnTo>
                  <a:pt x="504" y="777"/>
                </a:lnTo>
                <a:lnTo>
                  <a:pt x="510" y="775"/>
                </a:lnTo>
                <a:lnTo>
                  <a:pt x="512" y="775"/>
                </a:lnTo>
                <a:lnTo>
                  <a:pt x="512" y="775"/>
                </a:lnTo>
                <a:lnTo>
                  <a:pt x="519" y="773"/>
                </a:lnTo>
                <a:lnTo>
                  <a:pt x="520" y="773"/>
                </a:lnTo>
                <a:lnTo>
                  <a:pt x="520" y="773"/>
                </a:lnTo>
                <a:lnTo>
                  <a:pt x="528" y="771"/>
                </a:lnTo>
                <a:lnTo>
                  <a:pt x="529" y="771"/>
                </a:lnTo>
                <a:lnTo>
                  <a:pt x="529" y="771"/>
                </a:lnTo>
                <a:lnTo>
                  <a:pt x="535" y="769"/>
                </a:lnTo>
                <a:lnTo>
                  <a:pt x="537" y="769"/>
                </a:lnTo>
                <a:lnTo>
                  <a:pt x="537" y="769"/>
                </a:lnTo>
                <a:lnTo>
                  <a:pt x="543" y="767"/>
                </a:lnTo>
                <a:lnTo>
                  <a:pt x="545" y="767"/>
                </a:lnTo>
                <a:lnTo>
                  <a:pt x="545" y="767"/>
                </a:lnTo>
                <a:lnTo>
                  <a:pt x="551" y="765"/>
                </a:lnTo>
                <a:lnTo>
                  <a:pt x="553" y="764"/>
                </a:lnTo>
                <a:lnTo>
                  <a:pt x="553" y="764"/>
                </a:lnTo>
                <a:lnTo>
                  <a:pt x="559" y="761"/>
                </a:lnTo>
                <a:lnTo>
                  <a:pt x="560" y="761"/>
                </a:lnTo>
                <a:lnTo>
                  <a:pt x="560" y="761"/>
                </a:lnTo>
                <a:lnTo>
                  <a:pt x="567" y="759"/>
                </a:lnTo>
                <a:lnTo>
                  <a:pt x="569" y="758"/>
                </a:lnTo>
                <a:lnTo>
                  <a:pt x="569" y="758"/>
                </a:lnTo>
                <a:lnTo>
                  <a:pt x="574" y="756"/>
                </a:lnTo>
                <a:lnTo>
                  <a:pt x="576" y="755"/>
                </a:lnTo>
                <a:lnTo>
                  <a:pt x="576" y="755"/>
                </a:lnTo>
                <a:lnTo>
                  <a:pt x="582" y="753"/>
                </a:lnTo>
                <a:lnTo>
                  <a:pt x="584" y="752"/>
                </a:lnTo>
                <a:lnTo>
                  <a:pt x="584" y="752"/>
                </a:lnTo>
                <a:lnTo>
                  <a:pt x="589" y="749"/>
                </a:lnTo>
                <a:lnTo>
                  <a:pt x="592" y="748"/>
                </a:lnTo>
                <a:lnTo>
                  <a:pt x="592" y="748"/>
                </a:lnTo>
                <a:lnTo>
                  <a:pt x="597" y="745"/>
                </a:lnTo>
                <a:lnTo>
                  <a:pt x="599" y="744"/>
                </a:lnTo>
                <a:lnTo>
                  <a:pt x="599" y="744"/>
                </a:lnTo>
                <a:lnTo>
                  <a:pt x="604" y="742"/>
                </a:lnTo>
                <a:lnTo>
                  <a:pt x="606" y="741"/>
                </a:lnTo>
                <a:lnTo>
                  <a:pt x="606" y="741"/>
                </a:lnTo>
                <a:lnTo>
                  <a:pt x="611" y="737"/>
                </a:lnTo>
                <a:lnTo>
                  <a:pt x="614" y="736"/>
                </a:lnTo>
                <a:lnTo>
                  <a:pt x="614" y="736"/>
                </a:lnTo>
                <a:lnTo>
                  <a:pt x="619" y="733"/>
                </a:lnTo>
                <a:lnTo>
                  <a:pt x="621" y="732"/>
                </a:lnTo>
                <a:lnTo>
                  <a:pt x="621" y="732"/>
                </a:lnTo>
                <a:lnTo>
                  <a:pt x="625" y="729"/>
                </a:lnTo>
                <a:lnTo>
                  <a:pt x="628" y="728"/>
                </a:lnTo>
                <a:lnTo>
                  <a:pt x="632" y="724"/>
                </a:lnTo>
                <a:lnTo>
                  <a:pt x="635" y="723"/>
                </a:lnTo>
                <a:lnTo>
                  <a:pt x="635" y="723"/>
                </a:lnTo>
                <a:lnTo>
                  <a:pt x="638" y="720"/>
                </a:lnTo>
                <a:lnTo>
                  <a:pt x="642" y="718"/>
                </a:lnTo>
                <a:lnTo>
                  <a:pt x="642" y="718"/>
                </a:lnTo>
                <a:lnTo>
                  <a:pt x="646" y="715"/>
                </a:lnTo>
                <a:lnTo>
                  <a:pt x="648" y="714"/>
                </a:lnTo>
                <a:lnTo>
                  <a:pt x="648" y="714"/>
                </a:lnTo>
                <a:lnTo>
                  <a:pt x="651" y="710"/>
                </a:lnTo>
                <a:lnTo>
                  <a:pt x="655" y="708"/>
                </a:lnTo>
                <a:lnTo>
                  <a:pt x="655" y="708"/>
                </a:lnTo>
                <a:lnTo>
                  <a:pt x="659" y="705"/>
                </a:lnTo>
                <a:lnTo>
                  <a:pt x="661" y="703"/>
                </a:lnTo>
                <a:lnTo>
                  <a:pt x="664" y="701"/>
                </a:lnTo>
                <a:lnTo>
                  <a:pt x="668" y="697"/>
                </a:lnTo>
                <a:lnTo>
                  <a:pt x="668" y="697"/>
                </a:lnTo>
                <a:lnTo>
                  <a:pt x="671" y="694"/>
                </a:lnTo>
                <a:lnTo>
                  <a:pt x="671" y="694"/>
                </a:lnTo>
                <a:lnTo>
                  <a:pt x="671" y="694"/>
                </a:lnTo>
                <a:lnTo>
                  <a:pt x="681" y="685"/>
                </a:lnTo>
                <a:lnTo>
                  <a:pt x="682" y="684"/>
                </a:lnTo>
                <a:lnTo>
                  <a:pt x="682" y="684"/>
                </a:lnTo>
                <a:lnTo>
                  <a:pt x="682" y="684"/>
                </a:lnTo>
                <a:lnTo>
                  <a:pt x="682" y="684"/>
                </a:lnTo>
                <a:lnTo>
                  <a:pt x="682" y="684"/>
                </a:lnTo>
                <a:lnTo>
                  <a:pt x="683" y="683"/>
                </a:lnTo>
                <a:lnTo>
                  <a:pt x="685" y="681"/>
                </a:lnTo>
                <a:lnTo>
                  <a:pt x="685" y="681"/>
                </a:lnTo>
                <a:lnTo>
                  <a:pt x="686" y="680"/>
                </a:lnTo>
                <a:lnTo>
                  <a:pt x="686" y="680"/>
                </a:lnTo>
                <a:lnTo>
                  <a:pt x="688" y="678"/>
                </a:lnTo>
                <a:lnTo>
                  <a:pt x="688" y="678"/>
                </a:lnTo>
                <a:lnTo>
                  <a:pt x="688" y="678"/>
                </a:lnTo>
                <a:lnTo>
                  <a:pt x="688" y="677"/>
                </a:lnTo>
                <a:lnTo>
                  <a:pt x="690" y="676"/>
                </a:lnTo>
                <a:lnTo>
                  <a:pt x="690" y="676"/>
                </a:lnTo>
                <a:lnTo>
                  <a:pt x="690" y="676"/>
                </a:lnTo>
                <a:lnTo>
                  <a:pt x="695" y="671"/>
                </a:lnTo>
                <a:lnTo>
                  <a:pt x="695" y="670"/>
                </a:lnTo>
                <a:lnTo>
                  <a:pt x="696" y="670"/>
                </a:lnTo>
                <a:lnTo>
                  <a:pt x="696" y="670"/>
                </a:lnTo>
                <a:lnTo>
                  <a:pt x="706" y="658"/>
                </a:lnTo>
                <a:lnTo>
                  <a:pt x="715" y="646"/>
                </a:lnTo>
                <a:lnTo>
                  <a:pt x="724" y="634"/>
                </a:lnTo>
                <a:lnTo>
                  <a:pt x="733" y="621"/>
                </a:lnTo>
                <a:lnTo>
                  <a:pt x="740" y="608"/>
                </a:lnTo>
                <a:lnTo>
                  <a:pt x="748" y="594"/>
                </a:lnTo>
                <a:lnTo>
                  <a:pt x="754" y="580"/>
                </a:lnTo>
                <a:lnTo>
                  <a:pt x="760" y="566"/>
                </a:lnTo>
                <a:lnTo>
                  <a:pt x="765" y="551"/>
                </a:lnTo>
                <a:lnTo>
                  <a:pt x="771" y="536"/>
                </a:lnTo>
                <a:lnTo>
                  <a:pt x="774" y="520"/>
                </a:lnTo>
                <a:lnTo>
                  <a:pt x="778" y="505"/>
                </a:lnTo>
                <a:lnTo>
                  <a:pt x="780" y="490"/>
                </a:lnTo>
                <a:lnTo>
                  <a:pt x="783" y="474"/>
                </a:lnTo>
                <a:lnTo>
                  <a:pt x="784" y="457"/>
                </a:lnTo>
                <a:lnTo>
                  <a:pt x="784" y="441"/>
                </a:lnTo>
                <a:lnTo>
                  <a:pt x="784" y="441"/>
                </a:lnTo>
                <a:lnTo>
                  <a:pt x="784" y="423"/>
                </a:lnTo>
                <a:lnTo>
                  <a:pt x="783" y="406"/>
                </a:lnTo>
                <a:lnTo>
                  <a:pt x="780" y="389"/>
                </a:lnTo>
                <a:lnTo>
                  <a:pt x="777" y="372"/>
                </a:lnTo>
                <a:lnTo>
                  <a:pt x="773" y="355"/>
                </a:lnTo>
                <a:lnTo>
                  <a:pt x="769" y="339"/>
                </a:lnTo>
                <a:lnTo>
                  <a:pt x="763" y="324"/>
                </a:lnTo>
                <a:lnTo>
                  <a:pt x="757" y="308"/>
                </a:lnTo>
                <a:lnTo>
                  <a:pt x="750" y="292"/>
                </a:lnTo>
                <a:lnTo>
                  <a:pt x="742" y="278"/>
                </a:lnTo>
                <a:lnTo>
                  <a:pt x="735" y="264"/>
                </a:lnTo>
                <a:lnTo>
                  <a:pt x="725" y="250"/>
                </a:lnTo>
                <a:lnTo>
                  <a:pt x="716" y="237"/>
                </a:lnTo>
                <a:lnTo>
                  <a:pt x="706" y="224"/>
                </a:lnTo>
                <a:lnTo>
                  <a:pt x="695" y="211"/>
                </a:lnTo>
                <a:lnTo>
                  <a:pt x="684" y="199"/>
                </a:lnTo>
                <a:lnTo>
                  <a:pt x="672" y="188"/>
                </a:lnTo>
                <a:lnTo>
                  <a:pt x="660" y="177"/>
                </a:lnTo>
                <a:lnTo>
                  <a:pt x="647" y="167"/>
                </a:lnTo>
                <a:lnTo>
                  <a:pt x="633" y="158"/>
                </a:lnTo>
                <a:lnTo>
                  <a:pt x="620" y="149"/>
                </a:lnTo>
                <a:lnTo>
                  <a:pt x="606" y="140"/>
                </a:lnTo>
                <a:lnTo>
                  <a:pt x="591" y="133"/>
                </a:lnTo>
                <a:lnTo>
                  <a:pt x="575" y="126"/>
                </a:lnTo>
                <a:lnTo>
                  <a:pt x="560" y="120"/>
                </a:lnTo>
                <a:lnTo>
                  <a:pt x="544" y="114"/>
                </a:lnTo>
                <a:lnTo>
                  <a:pt x="528" y="110"/>
                </a:lnTo>
                <a:lnTo>
                  <a:pt x="511" y="107"/>
                </a:lnTo>
                <a:lnTo>
                  <a:pt x="495" y="103"/>
                </a:lnTo>
                <a:lnTo>
                  <a:pt x="478" y="101"/>
                </a:lnTo>
                <a:lnTo>
                  <a:pt x="460" y="100"/>
                </a:lnTo>
                <a:lnTo>
                  <a:pt x="443" y="99"/>
                </a:lnTo>
                <a:lnTo>
                  <a:pt x="443" y="99"/>
                </a:lnTo>
                <a:lnTo>
                  <a:pt x="424" y="100"/>
                </a:lnTo>
                <a:lnTo>
                  <a:pt x="407" y="101"/>
                </a:lnTo>
                <a:lnTo>
                  <a:pt x="391" y="103"/>
                </a:lnTo>
                <a:lnTo>
                  <a:pt x="373" y="107"/>
                </a:lnTo>
                <a:lnTo>
                  <a:pt x="357" y="110"/>
                </a:lnTo>
                <a:lnTo>
                  <a:pt x="341" y="114"/>
                </a:lnTo>
                <a:lnTo>
                  <a:pt x="326" y="120"/>
                </a:lnTo>
                <a:lnTo>
                  <a:pt x="309" y="126"/>
                </a:lnTo>
                <a:lnTo>
                  <a:pt x="294" y="133"/>
                </a:lnTo>
                <a:lnTo>
                  <a:pt x="280" y="140"/>
                </a:lnTo>
                <a:lnTo>
                  <a:pt x="266" y="149"/>
                </a:lnTo>
                <a:lnTo>
                  <a:pt x="252" y="158"/>
                </a:lnTo>
                <a:lnTo>
                  <a:pt x="238" y="167"/>
                </a:lnTo>
                <a:lnTo>
                  <a:pt x="226" y="177"/>
                </a:lnTo>
                <a:lnTo>
                  <a:pt x="213" y="188"/>
                </a:lnTo>
                <a:lnTo>
                  <a:pt x="201" y="199"/>
                </a:lnTo>
                <a:lnTo>
                  <a:pt x="190" y="211"/>
                </a:lnTo>
                <a:lnTo>
                  <a:pt x="179" y="224"/>
                </a:lnTo>
                <a:lnTo>
                  <a:pt x="169" y="237"/>
                </a:lnTo>
                <a:lnTo>
                  <a:pt x="160" y="250"/>
                </a:lnTo>
                <a:lnTo>
                  <a:pt x="151" y="264"/>
                </a:lnTo>
                <a:lnTo>
                  <a:pt x="142" y="278"/>
                </a:lnTo>
                <a:lnTo>
                  <a:pt x="135" y="292"/>
                </a:lnTo>
                <a:lnTo>
                  <a:pt x="128" y="308"/>
                </a:lnTo>
                <a:lnTo>
                  <a:pt x="122" y="324"/>
                </a:lnTo>
                <a:lnTo>
                  <a:pt x="116" y="339"/>
                </a:lnTo>
                <a:lnTo>
                  <a:pt x="112" y="355"/>
                </a:lnTo>
                <a:lnTo>
                  <a:pt x="109" y="372"/>
                </a:lnTo>
                <a:lnTo>
                  <a:pt x="105" y="389"/>
                </a:lnTo>
                <a:lnTo>
                  <a:pt x="103" y="406"/>
                </a:lnTo>
                <a:lnTo>
                  <a:pt x="102" y="423"/>
                </a:lnTo>
                <a:lnTo>
                  <a:pt x="101" y="441"/>
                </a:lnTo>
                <a:lnTo>
                  <a:pt x="101" y="441"/>
                </a:lnTo>
                <a:lnTo>
                  <a:pt x="102" y="460"/>
                </a:lnTo>
                <a:lnTo>
                  <a:pt x="103" y="478"/>
                </a:lnTo>
                <a:lnTo>
                  <a:pt x="105" y="496"/>
                </a:lnTo>
                <a:lnTo>
                  <a:pt x="110" y="515"/>
                </a:lnTo>
                <a:lnTo>
                  <a:pt x="114" y="532"/>
                </a:lnTo>
                <a:lnTo>
                  <a:pt x="119" y="550"/>
                </a:lnTo>
                <a:lnTo>
                  <a:pt x="125" y="567"/>
                </a:lnTo>
                <a:lnTo>
                  <a:pt x="132" y="583"/>
                </a:lnTo>
                <a:lnTo>
                  <a:pt x="140" y="600"/>
                </a:lnTo>
                <a:lnTo>
                  <a:pt x="149" y="615"/>
                </a:lnTo>
                <a:lnTo>
                  <a:pt x="158" y="630"/>
                </a:lnTo>
                <a:lnTo>
                  <a:pt x="168" y="644"/>
                </a:lnTo>
                <a:lnTo>
                  <a:pt x="179" y="658"/>
                </a:lnTo>
                <a:lnTo>
                  <a:pt x="191" y="671"/>
                </a:lnTo>
                <a:lnTo>
                  <a:pt x="203" y="684"/>
                </a:lnTo>
                <a:lnTo>
                  <a:pt x="216" y="696"/>
                </a:lnTo>
                <a:lnTo>
                  <a:pt x="216" y="69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428050" y="1632404"/>
            <a:ext cx="1151096" cy="1151477"/>
          </a:xfrm>
          <a:custGeom>
            <a:rect l="l" t="t" r="r" b="b"/>
            <a:pathLst>
              <a:path w="1482" h="1482">
                <a:moveTo>
                  <a:pt x="1482" y="742"/>
                </a:moveTo>
                <a:lnTo>
                  <a:pt x="1482" y="742"/>
                </a:lnTo>
                <a:lnTo>
                  <a:pt x="1481" y="780"/>
                </a:lnTo>
                <a:lnTo>
                  <a:pt x="1479" y="818"/>
                </a:lnTo>
                <a:lnTo>
                  <a:pt x="1473" y="854"/>
                </a:lnTo>
                <a:lnTo>
                  <a:pt x="1467" y="890"/>
                </a:lnTo>
                <a:lnTo>
                  <a:pt x="1459" y="926"/>
                </a:lnTo>
                <a:lnTo>
                  <a:pt x="1448" y="962"/>
                </a:lnTo>
                <a:lnTo>
                  <a:pt x="1437" y="997"/>
                </a:lnTo>
                <a:lnTo>
                  <a:pt x="1424" y="1029"/>
                </a:lnTo>
                <a:lnTo>
                  <a:pt x="1409" y="1063"/>
                </a:lnTo>
                <a:lnTo>
                  <a:pt x="1393" y="1094"/>
                </a:lnTo>
                <a:lnTo>
                  <a:pt x="1374" y="1126"/>
                </a:lnTo>
                <a:lnTo>
                  <a:pt x="1356" y="1155"/>
                </a:lnTo>
                <a:lnTo>
                  <a:pt x="1335" y="1185"/>
                </a:lnTo>
                <a:lnTo>
                  <a:pt x="1313" y="1213"/>
                </a:lnTo>
                <a:lnTo>
                  <a:pt x="1290" y="1240"/>
                </a:lnTo>
                <a:lnTo>
                  <a:pt x="1265" y="1265"/>
                </a:lnTo>
                <a:lnTo>
                  <a:pt x="1240" y="1290"/>
                </a:lnTo>
                <a:lnTo>
                  <a:pt x="1213" y="1313"/>
                </a:lnTo>
                <a:lnTo>
                  <a:pt x="1184" y="1335"/>
                </a:lnTo>
                <a:lnTo>
                  <a:pt x="1155" y="1356"/>
                </a:lnTo>
                <a:lnTo>
                  <a:pt x="1126" y="1375"/>
                </a:lnTo>
                <a:lnTo>
                  <a:pt x="1094" y="1393"/>
                </a:lnTo>
                <a:lnTo>
                  <a:pt x="1063" y="1409"/>
                </a:lnTo>
                <a:lnTo>
                  <a:pt x="1029" y="1424"/>
                </a:lnTo>
                <a:lnTo>
                  <a:pt x="996" y="1437"/>
                </a:lnTo>
                <a:lnTo>
                  <a:pt x="962" y="1449"/>
                </a:lnTo>
                <a:lnTo>
                  <a:pt x="926" y="1459"/>
                </a:lnTo>
                <a:lnTo>
                  <a:pt x="890" y="1467"/>
                </a:lnTo>
                <a:lnTo>
                  <a:pt x="854" y="1473"/>
                </a:lnTo>
                <a:lnTo>
                  <a:pt x="818" y="1479"/>
                </a:lnTo>
                <a:lnTo>
                  <a:pt x="780" y="1481"/>
                </a:lnTo>
                <a:lnTo>
                  <a:pt x="742" y="1482"/>
                </a:lnTo>
                <a:lnTo>
                  <a:pt x="742" y="1482"/>
                </a:lnTo>
                <a:lnTo>
                  <a:pt x="704" y="1481"/>
                </a:lnTo>
                <a:lnTo>
                  <a:pt x="666" y="1479"/>
                </a:lnTo>
                <a:lnTo>
                  <a:pt x="629" y="1473"/>
                </a:lnTo>
                <a:lnTo>
                  <a:pt x="592" y="1467"/>
                </a:lnTo>
                <a:lnTo>
                  <a:pt x="556" y="1459"/>
                </a:lnTo>
                <a:lnTo>
                  <a:pt x="521" y="1449"/>
                </a:lnTo>
                <a:lnTo>
                  <a:pt x="486" y="1437"/>
                </a:lnTo>
                <a:lnTo>
                  <a:pt x="453" y="1424"/>
                </a:lnTo>
                <a:lnTo>
                  <a:pt x="420" y="1409"/>
                </a:lnTo>
                <a:lnTo>
                  <a:pt x="388" y="1393"/>
                </a:lnTo>
                <a:lnTo>
                  <a:pt x="357" y="1375"/>
                </a:lnTo>
                <a:lnTo>
                  <a:pt x="327" y="1356"/>
                </a:lnTo>
                <a:lnTo>
                  <a:pt x="298" y="1335"/>
                </a:lnTo>
                <a:lnTo>
                  <a:pt x="270" y="1313"/>
                </a:lnTo>
                <a:lnTo>
                  <a:pt x="243" y="1290"/>
                </a:lnTo>
                <a:lnTo>
                  <a:pt x="217" y="1265"/>
                </a:lnTo>
                <a:lnTo>
                  <a:pt x="193" y="1240"/>
                </a:lnTo>
                <a:lnTo>
                  <a:pt x="169" y="1213"/>
                </a:lnTo>
                <a:lnTo>
                  <a:pt x="148" y="1185"/>
                </a:lnTo>
                <a:lnTo>
                  <a:pt x="127" y="1155"/>
                </a:lnTo>
                <a:lnTo>
                  <a:pt x="108" y="1126"/>
                </a:lnTo>
                <a:lnTo>
                  <a:pt x="90" y="1094"/>
                </a:lnTo>
                <a:lnTo>
                  <a:pt x="74" y="1063"/>
                </a:lnTo>
                <a:lnTo>
                  <a:pt x="59" y="1029"/>
                </a:lnTo>
                <a:lnTo>
                  <a:pt x="46" y="997"/>
                </a:lnTo>
                <a:lnTo>
                  <a:pt x="34" y="962"/>
                </a:lnTo>
                <a:lnTo>
                  <a:pt x="24" y="926"/>
                </a:lnTo>
                <a:lnTo>
                  <a:pt x="15" y="890"/>
                </a:lnTo>
                <a:lnTo>
                  <a:pt x="9" y="854"/>
                </a:lnTo>
                <a:lnTo>
                  <a:pt x="4" y="818"/>
                </a:lnTo>
                <a:lnTo>
                  <a:pt x="1" y="780"/>
                </a:lnTo>
                <a:lnTo>
                  <a:pt x="0" y="742"/>
                </a:lnTo>
                <a:lnTo>
                  <a:pt x="0" y="742"/>
                </a:lnTo>
                <a:lnTo>
                  <a:pt x="1" y="704"/>
                </a:lnTo>
                <a:lnTo>
                  <a:pt x="4" y="666"/>
                </a:lnTo>
                <a:lnTo>
                  <a:pt x="9" y="629"/>
                </a:lnTo>
                <a:lnTo>
                  <a:pt x="15" y="592"/>
                </a:lnTo>
                <a:lnTo>
                  <a:pt x="24" y="556"/>
                </a:lnTo>
                <a:lnTo>
                  <a:pt x="34" y="521"/>
                </a:lnTo>
                <a:lnTo>
                  <a:pt x="46" y="486"/>
                </a:lnTo>
                <a:lnTo>
                  <a:pt x="59" y="453"/>
                </a:lnTo>
                <a:lnTo>
                  <a:pt x="74" y="420"/>
                </a:lnTo>
                <a:lnTo>
                  <a:pt x="90" y="389"/>
                </a:lnTo>
                <a:lnTo>
                  <a:pt x="108" y="357"/>
                </a:lnTo>
                <a:lnTo>
                  <a:pt x="127" y="327"/>
                </a:lnTo>
                <a:lnTo>
                  <a:pt x="148" y="299"/>
                </a:lnTo>
                <a:lnTo>
                  <a:pt x="169" y="270"/>
                </a:lnTo>
                <a:lnTo>
                  <a:pt x="193" y="243"/>
                </a:lnTo>
                <a:lnTo>
                  <a:pt x="217" y="217"/>
                </a:lnTo>
                <a:lnTo>
                  <a:pt x="243" y="193"/>
                </a:lnTo>
                <a:lnTo>
                  <a:pt x="270" y="169"/>
                </a:lnTo>
                <a:lnTo>
                  <a:pt x="298" y="148"/>
                </a:lnTo>
                <a:lnTo>
                  <a:pt x="327" y="127"/>
                </a:lnTo>
                <a:lnTo>
                  <a:pt x="357" y="107"/>
                </a:lnTo>
                <a:lnTo>
                  <a:pt x="388" y="90"/>
                </a:lnTo>
                <a:lnTo>
                  <a:pt x="420" y="74"/>
                </a:lnTo>
                <a:lnTo>
                  <a:pt x="453" y="59"/>
                </a:lnTo>
                <a:lnTo>
                  <a:pt x="486" y="46"/>
                </a:lnTo>
                <a:lnTo>
                  <a:pt x="521" y="34"/>
                </a:lnTo>
                <a:lnTo>
                  <a:pt x="556" y="24"/>
                </a:lnTo>
                <a:lnTo>
                  <a:pt x="592" y="15"/>
                </a:lnTo>
                <a:lnTo>
                  <a:pt x="629" y="9"/>
                </a:lnTo>
                <a:lnTo>
                  <a:pt x="666" y="4"/>
                </a:lnTo>
                <a:lnTo>
                  <a:pt x="704" y="1"/>
                </a:lnTo>
                <a:lnTo>
                  <a:pt x="742" y="0"/>
                </a:lnTo>
                <a:lnTo>
                  <a:pt x="742" y="0"/>
                </a:lnTo>
                <a:lnTo>
                  <a:pt x="780" y="1"/>
                </a:lnTo>
                <a:lnTo>
                  <a:pt x="818" y="4"/>
                </a:lnTo>
                <a:lnTo>
                  <a:pt x="854" y="9"/>
                </a:lnTo>
                <a:lnTo>
                  <a:pt x="890" y="15"/>
                </a:lnTo>
                <a:lnTo>
                  <a:pt x="926" y="24"/>
                </a:lnTo>
                <a:lnTo>
                  <a:pt x="962" y="34"/>
                </a:lnTo>
                <a:lnTo>
                  <a:pt x="996" y="46"/>
                </a:lnTo>
                <a:lnTo>
                  <a:pt x="1029" y="59"/>
                </a:lnTo>
                <a:lnTo>
                  <a:pt x="1063" y="74"/>
                </a:lnTo>
                <a:lnTo>
                  <a:pt x="1094" y="90"/>
                </a:lnTo>
                <a:lnTo>
                  <a:pt x="1126" y="107"/>
                </a:lnTo>
                <a:lnTo>
                  <a:pt x="1155" y="127"/>
                </a:lnTo>
                <a:lnTo>
                  <a:pt x="1184" y="148"/>
                </a:lnTo>
                <a:lnTo>
                  <a:pt x="1213" y="169"/>
                </a:lnTo>
                <a:lnTo>
                  <a:pt x="1240" y="193"/>
                </a:lnTo>
                <a:lnTo>
                  <a:pt x="1265" y="217"/>
                </a:lnTo>
                <a:lnTo>
                  <a:pt x="1290" y="243"/>
                </a:lnTo>
                <a:lnTo>
                  <a:pt x="1313" y="270"/>
                </a:lnTo>
                <a:lnTo>
                  <a:pt x="1335" y="299"/>
                </a:lnTo>
                <a:lnTo>
                  <a:pt x="1356" y="327"/>
                </a:lnTo>
                <a:lnTo>
                  <a:pt x="1374" y="357"/>
                </a:lnTo>
                <a:lnTo>
                  <a:pt x="1393" y="389"/>
                </a:lnTo>
                <a:lnTo>
                  <a:pt x="1409" y="420"/>
                </a:lnTo>
                <a:lnTo>
                  <a:pt x="1424" y="453"/>
                </a:lnTo>
                <a:lnTo>
                  <a:pt x="1437" y="486"/>
                </a:lnTo>
                <a:lnTo>
                  <a:pt x="1448" y="521"/>
                </a:lnTo>
                <a:lnTo>
                  <a:pt x="1459" y="556"/>
                </a:lnTo>
                <a:lnTo>
                  <a:pt x="1467" y="592"/>
                </a:lnTo>
                <a:lnTo>
                  <a:pt x="1473" y="629"/>
                </a:lnTo>
                <a:lnTo>
                  <a:pt x="1479" y="666"/>
                </a:lnTo>
                <a:lnTo>
                  <a:pt x="1481" y="704"/>
                </a:lnTo>
                <a:lnTo>
                  <a:pt x="1482" y="742"/>
                </a:lnTo>
                <a:lnTo>
                  <a:pt x="1482" y="74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56364" y="1842145"/>
            <a:ext cx="689705" cy="826675"/>
          </a:xfrm>
          <a:custGeom>
            <a:rect l="l" t="t" r="r" b="b"/>
            <a:pathLst>
              <a:path w="889" h="1065">
                <a:moveTo>
                  <a:pt x="455" y="403"/>
                </a:moveTo>
                <a:lnTo>
                  <a:pt x="455" y="403"/>
                </a:lnTo>
                <a:lnTo>
                  <a:pt x="479" y="403"/>
                </a:lnTo>
                <a:lnTo>
                  <a:pt x="502" y="406"/>
                </a:lnTo>
                <a:lnTo>
                  <a:pt x="525" y="410"/>
                </a:lnTo>
                <a:lnTo>
                  <a:pt x="547" y="415"/>
                </a:lnTo>
                <a:lnTo>
                  <a:pt x="568" y="423"/>
                </a:lnTo>
                <a:lnTo>
                  <a:pt x="589" y="431"/>
                </a:lnTo>
                <a:lnTo>
                  <a:pt x="609" y="440"/>
                </a:lnTo>
                <a:lnTo>
                  <a:pt x="629" y="452"/>
                </a:lnTo>
                <a:lnTo>
                  <a:pt x="629" y="363"/>
                </a:lnTo>
                <a:lnTo>
                  <a:pt x="583" y="363"/>
                </a:lnTo>
                <a:lnTo>
                  <a:pt x="568" y="343"/>
                </a:lnTo>
                <a:lnTo>
                  <a:pt x="819" y="0"/>
                </a:lnTo>
                <a:lnTo>
                  <a:pt x="889" y="0"/>
                </a:lnTo>
                <a:lnTo>
                  <a:pt x="641" y="332"/>
                </a:lnTo>
                <a:lnTo>
                  <a:pt x="644" y="332"/>
                </a:lnTo>
                <a:lnTo>
                  <a:pt x="659" y="332"/>
                </a:lnTo>
                <a:lnTo>
                  <a:pt x="659" y="348"/>
                </a:lnTo>
                <a:lnTo>
                  <a:pt x="659" y="473"/>
                </a:lnTo>
                <a:lnTo>
                  <a:pt x="659" y="473"/>
                </a:lnTo>
                <a:lnTo>
                  <a:pt x="674" y="486"/>
                </a:lnTo>
                <a:lnTo>
                  <a:pt x="690" y="500"/>
                </a:lnTo>
                <a:lnTo>
                  <a:pt x="690" y="500"/>
                </a:lnTo>
                <a:lnTo>
                  <a:pt x="700" y="512"/>
                </a:lnTo>
                <a:lnTo>
                  <a:pt x="711" y="524"/>
                </a:lnTo>
                <a:lnTo>
                  <a:pt x="721" y="536"/>
                </a:lnTo>
                <a:lnTo>
                  <a:pt x="730" y="549"/>
                </a:lnTo>
                <a:lnTo>
                  <a:pt x="738" y="563"/>
                </a:lnTo>
                <a:lnTo>
                  <a:pt x="747" y="576"/>
                </a:lnTo>
                <a:lnTo>
                  <a:pt x="754" y="591"/>
                </a:lnTo>
                <a:lnTo>
                  <a:pt x="761" y="605"/>
                </a:lnTo>
                <a:lnTo>
                  <a:pt x="767" y="620"/>
                </a:lnTo>
                <a:lnTo>
                  <a:pt x="772" y="635"/>
                </a:lnTo>
                <a:lnTo>
                  <a:pt x="776" y="652"/>
                </a:lnTo>
                <a:lnTo>
                  <a:pt x="780" y="667"/>
                </a:lnTo>
                <a:lnTo>
                  <a:pt x="783" y="683"/>
                </a:lnTo>
                <a:lnTo>
                  <a:pt x="785" y="701"/>
                </a:lnTo>
                <a:lnTo>
                  <a:pt x="786" y="717"/>
                </a:lnTo>
                <a:lnTo>
                  <a:pt x="787" y="734"/>
                </a:lnTo>
                <a:lnTo>
                  <a:pt x="787" y="734"/>
                </a:lnTo>
                <a:lnTo>
                  <a:pt x="786" y="752"/>
                </a:lnTo>
                <a:lnTo>
                  <a:pt x="785" y="768"/>
                </a:lnTo>
                <a:lnTo>
                  <a:pt x="783" y="784"/>
                </a:lnTo>
                <a:lnTo>
                  <a:pt x="780" y="800"/>
                </a:lnTo>
                <a:lnTo>
                  <a:pt x="776" y="817"/>
                </a:lnTo>
                <a:lnTo>
                  <a:pt x="772" y="833"/>
                </a:lnTo>
                <a:lnTo>
                  <a:pt x="767" y="848"/>
                </a:lnTo>
                <a:lnTo>
                  <a:pt x="761" y="863"/>
                </a:lnTo>
                <a:lnTo>
                  <a:pt x="754" y="878"/>
                </a:lnTo>
                <a:lnTo>
                  <a:pt x="747" y="892"/>
                </a:lnTo>
                <a:lnTo>
                  <a:pt x="738" y="906"/>
                </a:lnTo>
                <a:lnTo>
                  <a:pt x="730" y="919"/>
                </a:lnTo>
                <a:lnTo>
                  <a:pt x="721" y="932"/>
                </a:lnTo>
                <a:lnTo>
                  <a:pt x="711" y="945"/>
                </a:lnTo>
                <a:lnTo>
                  <a:pt x="700" y="957"/>
                </a:lnTo>
                <a:lnTo>
                  <a:pt x="690" y="969"/>
                </a:lnTo>
                <a:lnTo>
                  <a:pt x="690" y="969"/>
                </a:lnTo>
                <a:lnTo>
                  <a:pt x="679" y="980"/>
                </a:lnTo>
                <a:lnTo>
                  <a:pt x="666" y="989"/>
                </a:lnTo>
                <a:lnTo>
                  <a:pt x="654" y="999"/>
                </a:lnTo>
                <a:lnTo>
                  <a:pt x="641" y="1009"/>
                </a:lnTo>
                <a:lnTo>
                  <a:pt x="628" y="1018"/>
                </a:lnTo>
                <a:lnTo>
                  <a:pt x="614" y="1025"/>
                </a:lnTo>
                <a:lnTo>
                  <a:pt x="599" y="1033"/>
                </a:lnTo>
                <a:lnTo>
                  <a:pt x="584" y="1039"/>
                </a:lnTo>
                <a:lnTo>
                  <a:pt x="569" y="1046"/>
                </a:lnTo>
                <a:lnTo>
                  <a:pt x="554" y="1050"/>
                </a:lnTo>
                <a:lnTo>
                  <a:pt x="539" y="1054"/>
                </a:lnTo>
                <a:lnTo>
                  <a:pt x="522" y="1059"/>
                </a:lnTo>
                <a:lnTo>
                  <a:pt x="506" y="1062"/>
                </a:lnTo>
                <a:lnTo>
                  <a:pt x="490" y="1063"/>
                </a:lnTo>
                <a:lnTo>
                  <a:pt x="472" y="1065"/>
                </a:lnTo>
                <a:lnTo>
                  <a:pt x="455" y="1065"/>
                </a:lnTo>
                <a:lnTo>
                  <a:pt x="455" y="1065"/>
                </a:lnTo>
                <a:lnTo>
                  <a:pt x="439" y="1065"/>
                </a:lnTo>
                <a:lnTo>
                  <a:pt x="421" y="1063"/>
                </a:lnTo>
                <a:lnTo>
                  <a:pt x="405" y="1062"/>
                </a:lnTo>
                <a:lnTo>
                  <a:pt x="389" y="1059"/>
                </a:lnTo>
                <a:lnTo>
                  <a:pt x="373" y="1054"/>
                </a:lnTo>
                <a:lnTo>
                  <a:pt x="357" y="1050"/>
                </a:lnTo>
                <a:lnTo>
                  <a:pt x="341" y="1046"/>
                </a:lnTo>
                <a:lnTo>
                  <a:pt x="327" y="1039"/>
                </a:lnTo>
                <a:lnTo>
                  <a:pt x="312" y="1033"/>
                </a:lnTo>
                <a:lnTo>
                  <a:pt x="298" y="1025"/>
                </a:lnTo>
                <a:lnTo>
                  <a:pt x="284" y="1018"/>
                </a:lnTo>
                <a:lnTo>
                  <a:pt x="271" y="1009"/>
                </a:lnTo>
                <a:lnTo>
                  <a:pt x="257" y="999"/>
                </a:lnTo>
                <a:lnTo>
                  <a:pt x="244" y="989"/>
                </a:lnTo>
                <a:lnTo>
                  <a:pt x="233" y="980"/>
                </a:lnTo>
                <a:lnTo>
                  <a:pt x="222" y="969"/>
                </a:lnTo>
                <a:lnTo>
                  <a:pt x="222" y="969"/>
                </a:lnTo>
                <a:lnTo>
                  <a:pt x="210" y="957"/>
                </a:lnTo>
                <a:lnTo>
                  <a:pt x="200" y="945"/>
                </a:lnTo>
                <a:lnTo>
                  <a:pt x="190" y="932"/>
                </a:lnTo>
                <a:lnTo>
                  <a:pt x="180" y="919"/>
                </a:lnTo>
                <a:lnTo>
                  <a:pt x="172" y="906"/>
                </a:lnTo>
                <a:lnTo>
                  <a:pt x="164" y="892"/>
                </a:lnTo>
                <a:lnTo>
                  <a:pt x="157" y="878"/>
                </a:lnTo>
                <a:lnTo>
                  <a:pt x="150" y="863"/>
                </a:lnTo>
                <a:lnTo>
                  <a:pt x="145" y="848"/>
                </a:lnTo>
                <a:lnTo>
                  <a:pt x="139" y="833"/>
                </a:lnTo>
                <a:lnTo>
                  <a:pt x="135" y="817"/>
                </a:lnTo>
                <a:lnTo>
                  <a:pt x="130" y="800"/>
                </a:lnTo>
                <a:lnTo>
                  <a:pt x="128" y="784"/>
                </a:lnTo>
                <a:lnTo>
                  <a:pt x="126" y="768"/>
                </a:lnTo>
                <a:lnTo>
                  <a:pt x="125" y="752"/>
                </a:lnTo>
                <a:lnTo>
                  <a:pt x="124" y="734"/>
                </a:lnTo>
                <a:lnTo>
                  <a:pt x="124" y="734"/>
                </a:lnTo>
                <a:lnTo>
                  <a:pt x="125" y="717"/>
                </a:lnTo>
                <a:lnTo>
                  <a:pt x="126" y="701"/>
                </a:lnTo>
                <a:lnTo>
                  <a:pt x="128" y="683"/>
                </a:lnTo>
                <a:lnTo>
                  <a:pt x="130" y="667"/>
                </a:lnTo>
                <a:lnTo>
                  <a:pt x="135" y="652"/>
                </a:lnTo>
                <a:lnTo>
                  <a:pt x="139" y="635"/>
                </a:lnTo>
                <a:lnTo>
                  <a:pt x="145" y="620"/>
                </a:lnTo>
                <a:lnTo>
                  <a:pt x="150" y="605"/>
                </a:lnTo>
                <a:lnTo>
                  <a:pt x="157" y="591"/>
                </a:lnTo>
                <a:lnTo>
                  <a:pt x="164" y="576"/>
                </a:lnTo>
                <a:lnTo>
                  <a:pt x="172" y="563"/>
                </a:lnTo>
                <a:lnTo>
                  <a:pt x="180" y="549"/>
                </a:lnTo>
                <a:lnTo>
                  <a:pt x="190" y="536"/>
                </a:lnTo>
                <a:lnTo>
                  <a:pt x="200" y="524"/>
                </a:lnTo>
                <a:lnTo>
                  <a:pt x="210" y="512"/>
                </a:lnTo>
                <a:lnTo>
                  <a:pt x="222" y="500"/>
                </a:lnTo>
                <a:lnTo>
                  <a:pt x="222" y="500"/>
                </a:lnTo>
                <a:lnTo>
                  <a:pt x="233" y="489"/>
                </a:lnTo>
                <a:lnTo>
                  <a:pt x="246" y="478"/>
                </a:lnTo>
                <a:lnTo>
                  <a:pt x="246" y="379"/>
                </a:lnTo>
                <a:lnTo>
                  <a:pt x="256" y="393"/>
                </a:lnTo>
                <a:lnTo>
                  <a:pt x="276" y="393"/>
                </a:lnTo>
                <a:lnTo>
                  <a:pt x="276" y="455"/>
                </a:lnTo>
                <a:lnTo>
                  <a:pt x="276" y="455"/>
                </a:lnTo>
                <a:lnTo>
                  <a:pt x="295" y="443"/>
                </a:lnTo>
                <a:lnTo>
                  <a:pt x="317" y="433"/>
                </a:lnTo>
                <a:lnTo>
                  <a:pt x="338" y="424"/>
                </a:lnTo>
                <a:lnTo>
                  <a:pt x="361" y="416"/>
                </a:lnTo>
                <a:lnTo>
                  <a:pt x="383" y="411"/>
                </a:lnTo>
                <a:lnTo>
                  <a:pt x="407" y="406"/>
                </a:lnTo>
                <a:lnTo>
                  <a:pt x="431" y="404"/>
                </a:lnTo>
                <a:lnTo>
                  <a:pt x="455" y="403"/>
                </a:lnTo>
                <a:lnTo>
                  <a:pt x="455" y="403"/>
                </a:lnTo>
                <a:close/>
                <a:moveTo>
                  <a:pt x="556" y="328"/>
                </a:moveTo>
                <a:lnTo>
                  <a:pt x="795" y="0"/>
                </a:lnTo>
                <a:lnTo>
                  <a:pt x="752" y="0"/>
                </a:lnTo>
                <a:lnTo>
                  <a:pt x="534" y="299"/>
                </a:lnTo>
                <a:lnTo>
                  <a:pt x="556" y="328"/>
                </a:lnTo>
                <a:lnTo>
                  <a:pt x="556" y="328"/>
                </a:lnTo>
                <a:close/>
                <a:moveTo>
                  <a:pt x="522" y="283"/>
                </a:moveTo>
                <a:lnTo>
                  <a:pt x="729" y="0"/>
                </a:lnTo>
                <a:lnTo>
                  <a:pt x="686" y="0"/>
                </a:lnTo>
                <a:lnTo>
                  <a:pt x="503" y="255"/>
                </a:lnTo>
                <a:lnTo>
                  <a:pt x="522" y="283"/>
                </a:lnTo>
                <a:lnTo>
                  <a:pt x="522" y="283"/>
                </a:lnTo>
                <a:close/>
                <a:moveTo>
                  <a:pt x="491" y="240"/>
                </a:moveTo>
                <a:lnTo>
                  <a:pt x="663" y="0"/>
                </a:lnTo>
                <a:lnTo>
                  <a:pt x="618" y="0"/>
                </a:lnTo>
                <a:lnTo>
                  <a:pt x="464" y="205"/>
                </a:lnTo>
                <a:lnTo>
                  <a:pt x="491" y="240"/>
                </a:lnTo>
                <a:lnTo>
                  <a:pt x="491" y="240"/>
                </a:lnTo>
                <a:close/>
                <a:moveTo>
                  <a:pt x="0" y="0"/>
                </a:moveTo>
                <a:lnTo>
                  <a:pt x="272" y="362"/>
                </a:lnTo>
                <a:lnTo>
                  <a:pt x="544" y="362"/>
                </a:lnTo>
                <a:lnTo>
                  <a:pt x="273" y="0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508" y="918"/>
                </a:moveTo>
                <a:lnTo>
                  <a:pt x="508" y="550"/>
                </a:lnTo>
                <a:lnTo>
                  <a:pt x="439" y="550"/>
                </a:lnTo>
                <a:lnTo>
                  <a:pt x="439" y="550"/>
                </a:lnTo>
                <a:lnTo>
                  <a:pt x="438" y="557"/>
                </a:lnTo>
                <a:lnTo>
                  <a:pt x="436" y="565"/>
                </a:lnTo>
                <a:lnTo>
                  <a:pt x="431" y="572"/>
                </a:lnTo>
                <a:lnTo>
                  <a:pt x="427" y="580"/>
                </a:lnTo>
                <a:lnTo>
                  <a:pt x="427" y="580"/>
                </a:lnTo>
                <a:lnTo>
                  <a:pt x="420" y="587"/>
                </a:lnTo>
                <a:lnTo>
                  <a:pt x="413" y="591"/>
                </a:lnTo>
                <a:lnTo>
                  <a:pt x="405" y="594"/>
                </a:lnTo>
                <a:lnTo>
                  <a:pt x="396" y="595"/>
                </a:lnTo>
                <a:lnTo>
                  <a:pt x="396" y="648"/>
                </a:lnTo>
                <a:lnTo>
                  <a:pt x="428" y="648"/>
                </a:lnTo>
                <a:lnTo>
                  <a:pt x="428" y="918"/>
                </a:lnTo>
                <a:lnTo>
                  <a:pt x="508" y="918"/>
                </a:lnTo>
                <a:lnTo>
                  <a:pt x="508" y="918"/>
                </a:lnTo>
                <a:close/>
                <a:moveTo>
                  <a:pt x="646" y="543"/>
                </a:moveTo>
                <a:lnTo>
                  <a:pt x="646" y="543"/>
                </a:lnTo>
                <a:lnTo>
                  <a:pt x="627" y="526"/>
                </a:lnTo>
                <a:lnTo>
                  <a:pt x="606" y="511"/>
                </a:lnTo>
                <a:lnTo>
                  <a:pt x="584" y="496"/>
                </a:lnTo>
                <a:lnTo>
                  <a:pt x="560" y="486"/>
                </a:lnTo>
                <a:lnTo>
                  <a:pt x="548" y="480"/>
                </a:lnTo>
                <a:lnTo>
                  <a:pt x="535" y="476"/>
                </a:lnTo>
                <a:lnTo>
                  <a:pt x="522" y="473"/>
                </a:lnTo>
                <a:lnTo>
                  <a:pt x="509" y="469"/>
                </a:lnTo>
                <a:lnTo>
                  <a:pt x="496" y="467"/>
                </a:lnTo>
                <a:lnTo>
                  <a:pt x="483" y="466"/>
                </a:lnTo>
                <a:lnTo>
                  <a:pt x="469" y="465"/>
                </a:lnTo>
                <a:lnTo>
                  <a:pt x="455" y="464"/>
                </a:lnTo>
                <a:lnTo>
                  <a:pt x="455" y="464"/>
                </a:lnTo>
                <a:lnTo>
                  <a:pt x="442" y="465"/>
                </a:lnTo>
                <a:lnTo>
                  <a:pt x="428" y="466"/>
                </a:lnTo>
                <a:lnTo>
                  <a:pt x="414" y="467"/>
                </a:lnTo>
                <a:lnTo>
                  <a:pt x="401" y="469"/>
                </a:lnTo>
                <a:lnTo>
                  <a:pt x="388" y="473"/>
                </a:lnTo>
                <a:lnTo>
                  <a:pt x="375" y="476"/>
                </a:lnTo>
                <a:lnTo>
                  <a:pt x="363" y="480"/>
                </a:lnTo>
                <a:lnTo>
                  <a:pt x="351" y="486"/>
                </a:lnTo>
                <a:lnTo>
                  <a:pt x="327" y="496"/>
                </a:lnTo>
                <a:lnTo>
                  <a:pt x="304" y="511"/>
                </a:lnTo>
                <a:lnTo>
                  <a:pt x="284" y="526"/>
                </a:lnTo>
                <a:lnTo>
                  <a:pt x="265" y="543"/>
                </a:lnTo>
                <a:lnTo>
                  <a:pt x="265" y="543"/>
                </a:lnTo>
                <a:lnTo>
                  <a:pt x="248" y="563"/>
                </a:lnTo>
                <a:lnTo>
                  <a:pt x="231" y="583"/>
                </a:lnTo>
                <a:lnTo>
                  <a:pt x="218" y="605"/>
                </a:lnTo>
                <a:lnTo>
                  <a:pt x="206" y="629"/>
                </a:lnTo>
                <a:lnTo>
                  <a:pt x="202" y="641"/>
                </a:lnTo>
                <a:lnTo>
                  <a:pt x="198" y="654"/>
                </a:lnTo>
                <a:lnTo>
                  <a:pt x="195" y="667"/>
                </a:lnTo>
                <a:lnTo>
                  <a:pt x="191" y="680"/>
                </a:lnTo>
                <a:lnTo>
                  <a:pt x="189" y="693"/>
                </a:lnTo>
                <a:lnTo>
                  <a:pt x="187" y="706"/>
                </a:lnTo>
                <a:lnTo>
                  <a:pt x="186" y="720"/>
                </a:lnTo>
                <a:lnTo>
                  <a:pt x="186" y="734"/>
                </a:lnTo>
                <a:lnTo>
                  <a:pt x="186" y="734"/>
                </a:lnTo>
                <a:lnTo>
                  <a:pt x="186" y="748"/>
                </a:lnTo>
                <a:lnTo>
                  <a:pt x="187" y="761"/>
                </a:lnTo>
                <a:lnTo>
                  <a:pt x="189" y="775"/>
                </a:lnTo>
                <a:lnTo>
                  <a:pt x="191" y="788"/>
                </a:lnTo>
                <a:lnTo>
                  <a:pt x="195" y="802"/>
                </a:lnTo>
                <a:lnTo>
                  <a:pt x="198" y="815"/>
                </a:lnTo>
                <a:lnTo>
                  <a:pt x="202" y="826"/>
                </a:lnTo>
                <a:lnTo>
                  <a:pt x="206" y="840"/>
                </a:lnTo>
                <a:lnTo>
                  <a:pt x="218" y="862"/>
                </a:lnTo>
                <a:lnTo>
                  <a:pt x="231" y="885"/>
                </a:lnTo>
                <a:lnTo>
                  <a:pt x="248" y="906"/>
                </a:lnTo>
                <a:lnTo>
                  <a:pt x="265" y="925"/>
                </a:lnTo>
                <a:lnTo>
                  <a:pt x="265" y="925"/>
                </a:lnTo>
                <a:lnTo>
                  <a:pt x="284" y="943"/>
                </a:lnTo>
                <a:lnTo>
                  <a:pt x="304" y="958"/>
                </a:lnTo>
                <a:lnTo>
                  <a:pt x="327" y="971"/>
                </a:lnTo>
                <a:lnTo>
                  <a:pt x="351" y="983"/>
                </a:lnTo>
                <a:lnTo>
                  <a:pt x="363" y="987"/>
                </a:lnTo>
                <a:lnTo>
                  <a:pt x="375" y="992"/>
                </a:lnTo>
                <a:lnTo>
                  <a:pt x="388" y="996"/>
                </a:lnTo>
                <a:lnTo>
                  <a:pt x="401" y="998"/>
                </a:lnTo>
                <a:lnTo>
                  <a:pt x="414" y="1001"/>
                </a:lnTo>
                <a:lnTo>
                  <a:pt x="428" y="1002"/>
                </a:lnTo>
                <a:lnTo>
                  <a:pt x="442" y="1003"/>
                </a:lnTo>
                <a:lnTo>
                  <a:pt x="455" y="1003"/>
                </a:lnTo>
                <a:lnTo>
                  <a:pt x="455" y="1003"/>
                </a:lnTo>
                <a:lnTo>
                  <a:pt x="469" y="1003"/>
                </a:lnTo>
                <a:lnTo>
                  <a:pt x="483" y="1002"/>
                </a:lnTo>
                <a:lnTo>
                  <a:pt x="496" y="1001"/>
                </a:lnTo>
                <a:lnTo>
                  <a:pt x="509" y="998"/>
                </a:lnTo>
                <a:lnTo>
                  <a:pt x="522" y="996"/>
                </a:lnTo>
                <a:lnTo>
                  <a:pt x="535" y="992"/>
                </a:lnTo>
                <a:lnTo>
                  <a:pt x="548" y="987"/>
                </a:lnTo>
                <a:lnTo>
                  <a:pt x="560" y="983"/>
                </a:lnTo>
                <a:lnTo>
                  <a:pt x="584" y="971"/>
                </a:lnTo>
                <a:lnTo>
                  <a:pt x="606" y="958"/>
                </a:lnTo>
                <a:lnTo>
                  <a:pt x="627" y="943"/>
                </a:lnTo>
                <a:lnTo>
                  <a:pt x="646" y="925"/>
                </a:lnTo>
                <a:lnTo>
                  <a:pt x="646" y="925"/>
                </a:lnTo>
                <a:lnTo>
                  <a:pt x="663" y="906"/>
                </a:lnTo>
                <a:lnTo>
                  <a:pt x="679" y="885"/>
                </a:lnTo>
                <a:lnTo>
                  <a:pt x="693" y="862"/>
                </a:lnTo>
                <a:lnTo>
                  <a:pt x="704" y="840"/>
                </a:lnTo>
                <a:lnTo>
                  <a:pt x="709" y="826"/>
                </a:lnTo>
                <a:lnTo>
                  <a:pt x="713" y="815"/>
                </a:lnTo>
                <a:lnTo>
                  <a:pt x="717" y="802"/>
                </a:lnTo>
                <a:lnTo>
                  <a:pt x="720" y="788"/>
                </a:lnTo>
                <a:lnTo>
                  <a:pt x="722" y="775"/>
                </a:lnTo>
                <a:lnTo>
                  <a:pt x="724" y="761"/>
                </a:lnTo>
                <a:lnTo>
                  <a:pt x="725" y="748"/>
                </a:lnTo>
                <a:lnTo>
                  <a:pt x="725" y="734"/>
                </a:lnTo>
                <a:lnTo>
                  <a:pt x="725" y="734"/>
                </a:lnTo>
                <a:lnTo>
                  <a:pt x="725" y="720"/>
                </a:lnTo>
                <a:lnTo>
                  <a:pt x="724" y="706"/>
                </a:lnTo>
                <a:lnTo>
                  <a:pt x="722" y="693"/>
                </a:lnTo>
                <a:lnTo>
                  <a:pt x="720" y="680"/>
                </a:lnTo>
                <a:lnTo>
                  <a:pt x="717" y="667"/>
                </a:lnTo>
                <a:lnTo>
                  <a:pt x="713" y="654"/>
                </a:lnTo>
                <a:lnTo>
                  <a:pt x="709" y="641"/>
                </a:lnTo>
                <a:lnTo>
                  <a:pt x="704" y="629"/>
                </a:lnTo>
                <a:lnTo>
                  <a:pt x="693" y="605"/>
                </a:lnTo>
                <a:lnTo>
                  <a:pt x="679" y="583"/>
                </a:lnTo>
                <a:lnTo>
                  <a:pt x="663" y="563"/>
                </a:lnTo>
                <a:lnTo>
                  <a:pt x="646" y="543"/>
                </a:lnTo>
                <a:lnTo>
                  <a:pt x="646" y="54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会计考证要求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06100" y="3180423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工作经验要求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37930" y="3670757"/>
            <a:ext cx="2931336" cy="237459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中级和高级会计证通常要求具备一定的工作经验，具体要求根据不同考试和地区而有所不同。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09307" y="3180423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学历要求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41137" y="3670757"/>
            <a:ext cx="2931336" cy="237459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初级和中级会计证一般要求具备高中或以上学历，高级会计证则要求具备本科及以上学历。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01096" y="3180423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考试科目与内容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32926" y="3670757"/>
            <a:ext cx="2931336" cy="237459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初级和中级会计证通常包括《会计基础》、《财务会计》、《成本会计》、《税法》等科目；高级会计证则更加注重综合能力的考察，考试科目和内容相对更加广泛和深入。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会计考证时间安排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考试时间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初级和中级会计证通常每年举行一次考试，高级会计证则根据不同地区和考试机构而有所不同。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学习时间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根据个人情况和进度，制定合理的学习计划，分配足够的时间进行学习，并保持持续的学习状态。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了解考试时间，确定备考时间，避免备考过于紧张或过于松懈。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明确考试时间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5137" r="1513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确定考试科目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设定学习目标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根据考试要求，确定需要学习的科目和章节，为制定学习计划提供依据。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根据考试难度和自身情况，设定通过考试的学习目标，提高学习动力。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确定学习目标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根据自身情况，规划每天的学习时间，确保按计划进行。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规划每日学习时间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合理安排休息时间，避免长时间学习导致的疲劳和效率下降。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安排休息时间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根据学习进度和效果，适时调整学习时间表，保持学习的持续性和有效性。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调整时间表</a:t>
            </a:r>
          </a:p>
        </p:txBody>
      </p:sp>
      <p:sp>
        <p:nvSpPr>
          <p:cNvPr id="21" name="Freeform 21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制定学习时间表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527262" y="1849088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35703" y="1849088"/>
            <a:ext cx="3294412" cy="3294412"/>
          </a:xfrm>
          <a:prstGeom prst="blockArc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>
            <a:off x="1435703" y="1987582"/>
            <a:ext cx="3294412" cy="3294412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梳理考试大纲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安排学习内容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527262" y="2424430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仔细研究考试大纲，了解考试要求和知识点范围。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527262" y="3282680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27262" y="3877072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根据考试大纲和自身情况，制定详细的学习计划，包括每天要学习的知识点和章节。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527262" y="4771916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527262" y="5366307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将学习内容分配到每天的学习计划中，确保按计划完成所有知识点的学习。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分配学习任务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通过教材、辅导书等资料进行自学，适合有一定基础和自制力较强的考生。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参加培训班或在线课程，跟随老师系统学习，适合基础较差或自制力较弱的考生。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结合多种方式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根据自身情况，结合自学和上课的方式进行学习，取长补短，提高学习效果。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选择学习方式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学习资源利用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选择权威的会计考证官方教材，确保内容的准确性和完整性。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官方教材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结合多种辅助教材，增加知识点的覆盖面和深度，提高学习效果。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辅助教材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教材选择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利用各大在线教育平台，如网易云课堂、慕课网等，获取针对会计考证的在线课程。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论坛交流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加入会计考证相关的论坛和社群，与其他考生交流学习心得，分享学习资料。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在线课程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网络资源利用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https://d.book118.com/208015033102006046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2024-09-27T13:21:55.887</cp:lastPrinted>
  <dcterms:created xsi:type="dcterms:W3CDTF">2024-09-27T05:21:55Z</dcterms:created>
  <dcterms:modified xsi:type="dcterms:W3CDTF">2024-09-27T05:21:58Z</dcterms:modified>
</cp:coreProperties>
</file>