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4B5869-D6B4-4622-B661-DEE32ECEE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FF68A-1C5E-4F74-9702-7D04E218D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A8965-BAE5-4215-AA04-4DF4CC551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9793AC-7483-4B13-9058-4BEEC1C2F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DA1A54-5A53-4305-9371-28F3F8EB7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682793-8860-4437-9128-433368CAF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2E41BD-7424-492B-8B6C-9738DADB7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792522-446D-48AB-B771-7A3D09878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A19DC0-07A3-49CF-807A-F3E892555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11E2B-3F03-4B55-B55B-F88624F29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09DC3-00EF-45C1-BE69-B8CBFBB63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1505011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功能食品产业园项目分析报告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产业园项目概述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产业园项目规划与设计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项目实施进度安排与保障措施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投资回报预测与经济效益分析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社会效益评价与环境影响评估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功能食品市场现状及趋势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功能食品市场规模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近年来，功能食品市场规模不断扩大，消费者对健康、营养和功能性食品的关注度不断提高。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市场发展趋势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随着健康意识的普及和科技水平的提高，功能食品市场将继续保持快速增长，同时消费者对产品的个性化、差异化需求也将不断增加。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9952" r="3995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85" r="3108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政府出台了一系列支持功能食品产业发展的政策，包括税收优惠、资金扶持等，为产业园项目的提出提供了政策保障。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随着消费者对健康、营养和功能性食品的需求不断增加，功能食品产业的市场前景广阔，产业园项目的提出符合市场需求。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产业园项目提出背景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功能食品产业园项目的建设将吸引相关企业入驻，形成产业集聚效应，提高整个产业的竞争力和影响力。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促进产业集聚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产业园项目将为入驻企业提供良好的研发和创新环境，推动技术创新和产业升级。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推动技术创新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产业园项目的建设将创造大量就业机会，缓解当地就业压力，同时吸引更多人才加入功能食品产业。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增加就业机会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功能食品产业园项目的建设将带动相关产业的发展，促进区域经济的协同发展。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促进区域经济发展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项目建设意义与价值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产业园项目概述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功能食品产业园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项目名称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083" r="1808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位于某市高新技术产业开发区内，占地面积约500亩。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项目位置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计划引进50家以上功能食品企业，实现年产值100亿元以上。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项目规模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项目名称、位置及规模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产业园区规划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划分为生产区、研发区、生活区等，实现产城融合。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注重环保、节能、可持续发展等方面，打造绿色生态产业园区。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包括标准厂房、研发中心、检测中心、展示中心、物流配送中心等配套设施。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667" r="22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项目建设内容与规划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投资估算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项目总投资约为20亿元人民币，包括基础设施建设、企业引进、研发支持等。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政府引导资金、社会资本、银行贷款等多渠道筹措资金。政府将提供政策支持和财政补贴，吸引社会资本参与项目投资，同时积极争取银行贷款等金融支持。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96" r="2489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项目投资估算及资金来源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随着健康意识的提高，功能食品市场规模逐年增长，消费者对功能食品的需求呈现出多样化、个性化的特点。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功能食品市场规模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目前市场上功能食品种类繁多，主要包括膳食纤维、益生菌、蛋白质等类型，针对不同人群和健康需求提供多样化选择。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功能食品种类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功能食品市场竞争激烈，国内外品牌众多，但市场集中度逐渐提高，行业领先企业市场份额不断扩大。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功能食品市场需求现状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本项目主要定位于中高端功能食品市场，注重产品品质和消费体验，满足消费者对健康、品质生活的追求。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目标消费群体主要为注重健康的中高端人群，包括白领、商务人士、老年人等，他们具有较高的消费能力和健康意识，愿意为高品质的功能食品买单。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消费群体特征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目标市场定位与消费群体特征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市场需求预测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随着消费者对健康和生活品质的追求不断提高，功能食品市场需求将持续增长。预计未来几年，功能食品市场规模将以每年10%以上的速度递增。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未来功能食品市场将呈现出以下趋势：一是产品个性化、定制化程度不断提高；二是科技创新成为推动市场发展的重要力量；三是品牌建设和营销推广将成为企业竞争的关键。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市场需求预测及趋势分析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拥有先进的生产技术和设备，产品线丰富，市场占有率高，品牌影响力大。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专注于某一领域的功能食品研发和生产，产品质量高，市场口碑良好。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创新型企业，注重产品研发和差异化竞争，市场增长迅速。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行业内主要竞争对手概况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299" b="122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424" b="174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竞争产品特点及优劣势比较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竞争对手A的产品特点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多样化、全面覆盖各年龄段和需求群体，品牌认知度高。优势在于市场份额大、销售渠道成熟；劣势在于产品同质化严重，创新不足。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竞争对手B的产品特点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专业化、高品质，针对特定人群和需求。优势在于产品质量和口碑；劣势在于市场覆盖面窄，品牌影响力有限。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竞争对手C的产品特点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创新性强，注重差异化和个性化。优势在于独特的产品理念和市场定位；劣势在于市场份额较小，品牌知名度不高。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https://d.book118.com/208015050110006030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2024-09-07T05:42:28.576</cp:lastPrinted>
  <dcterms:created xsi:type="dcterms:W3CDTF">2024-09-06T21:42:28Z</dcterms:created>
  <dcterms:modified xsi:type="dcterms:W3CDTF">2024-09-06T21:42:30Z</dcterms:modified>
</cp:coreProperties>
</file>