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72280-2274-4A1F-9DFE-CEE90DF71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C8AEF-1F9F-4E35-9A02-894408CA1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057F7-0DD7-4B09-B518-03CCF5EB2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5EFBBA-7987-4DE7-A35B-FA92F9AAA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466CC2-9B5A-4B60-AF76-938E8AE1C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A69D24-4FF8-469F-B497-595786A83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991922-8233-410C-B9FA-CE4F7BB3B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FB9AD-37B2-43CE-B359-BBC0129B6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4E4CF-5CC9-4AE0-AA49-5FC6965ED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566BE-822C-40DB-B79B-D9C979DAA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DBAD9-BE2A-4701-B577-0F1E86CCD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16002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高流量护理查房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高流量护理查房概述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高流量护理查房的实施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高流量护理查房的技巧与策略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高流量护理查房的案例分享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高流量护理查房的未来展望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高流量护理查房概述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高流量护理查房是一种以患者为中心，由多学科护理团队共同参与的护理质量改进活动。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通过定期对患者的病情状况、护理措施、治疗效果等进行全面评估和讨论，提高护理质量，促进患者康复。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提升护士专业素养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重要性及应用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通过多学科团队协作，发现并解决护理过程中的问题，提高护理效果。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及时调整护理方案，满足患者需求，加速患者康复进程。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通过案例分析和经验分享，提高护士的专业知识和技能水平。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加强不同科室之间的沟通与协作，形成良好的团队协作氛围。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2734162"/>
            <a:ext cx="2990850" cy="3076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发展历程：高流量护理查房起源于美国，最初是为了解决医疗资源不足和医疗质量不高的问题而设立。经过多年的发展，已经成为全球范围内广泛应用的护理质量改进工具。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24504" y="2734162"/>
            <a:ext cx="2995145" cy="30601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状：目前，高流量护理查房已经成为医疗机构中常见的护理质量改进活动。各国在实施过程中，结合实际情况不断进行完善和创新，形成了各具特色的实践模式。同时，随着信息化技术的发展，高流量护理查房也逐渐与电子病历等系统相结合，实现数据共享和智能化分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314120" y="2734162"/>
            <a:ext cx="2995145" cy="30601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综上所述，高流量护理查房是一种重要的护理质量改进工具，通过多学科团队协作和数据分析，提高护理效果和患者满意度。在未来的发展中，需要不断探索和创新，以更好地服务于患者和医疗事业的发展。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766577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518102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1830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发展历程与现状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高流量护理查房的实施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明确查房的目的，是为了评估患者的病情、了解护理效果，还是为了提高护理质量等。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确定查房目标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根据查房目标和实际需要，选择具有代表性的病例进行查房。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选择合适的病例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收集患者的病历、护理记录、检查结果等相关资料，以便于查房时进行评估和分析。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准备相关资料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提前通知参与查房的医护人员，确保他们有足够的时间准备。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通知相关人员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实地查看患者的病情状况、护理效果等，与患者及其家属进行交流，了解他们的需求和反馈。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观察患者情况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听取汇报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讨论与评估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总结与反馈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听取责任护士对患者情况的汇报，包括病情状况、护理措施、护理效果等。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针对患者的病情和护理情况，进行深入的讨论和评估，提出存在的问题和改进建议。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对查房情况进行总结，将发现的问题和改进建议反馈给相关医护人员，并督促落实改进措施。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查房过程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对提出的改进措施进行跟进，了解其实施情况，确保改进措施的有效性和可行性。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对高流量护理查房工作进行定期总结与反思，分析存在的问题和不足之处，提出改进方案，不断完善和优化护理查房工作。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后续工作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定期总结与反思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跟进改进措施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高流量护理查房的技巧与策略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https://d.book118.com/208016002106006024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2024-08-31T22:13:17.278</cp:lastPrinted>
  <dcterms:created xsi:type="dcterms:W3CDTF">2024-08-31T14:13:17Z</dcterms:created>
  <dcterms:modified xsi:type="dcterms:W3CDTF">2024-08-31T14:13:19Z</dcterms:modified>
</cp:coreProperties>
</file>