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5BBC1-1294-4A2E-AF1C-1D6BD403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70F14-875C-457F-A0A0-712B64192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BDB8F-DD71-4C00-BF03-19056D471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F41D9-8F66-4EF6-A773-FF9DDCF6A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EC5A03-D4F7-49CD-BD9B-FD503B60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49ADC-51CE-4D62-AF60-FFA55AB0C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CAAC28-9733-466C-9FEB-74E9A773C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8AC57-BBCC-41E7-B9BA-A657E2020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A0799-5388-4E7E-87DF-10676A788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54434-1589-4409-BAA1-687B51DF5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4041B-B1BF-4BBD-BC7A-C7DCC909F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61270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皮革废气治理方案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皮革废气概述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皮革废气治理方案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皮革废气治理方案比较与选择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皮革废气治理案例分析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未来皮革废气治理展望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皮革废气概述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在皮革加工过程中，使用大量的化学物质，如甲醛、苯酚、重金属等，这些物质在反应过程中会产生废气。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皮革加工过程中的化学反应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皮革染色和涂饰过程中使用的染料和涂料，会产生挥发性有机化合物（VOCs）等废气。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皮革染色和涂饰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皮革在储存和运输过程中，由于温度、湿度等因素的影响，会产生一些废气。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皮革储存和运输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皮革废气的来源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28" b="74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皮革废气的危害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皮革废气中含有大量的挥发性有机化合物和有毒气体，对空气造成严重污染。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人体健康危害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皮革废气中的有害物质会对人体健康造成危害，如甲醛、苯酚等物质可引起呼吸道疾病、皮肤过敏等症状。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环境破坏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长期大量的皮革废气排放会对环境造成破坏，影响生态平衡。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皮革废气治理方案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875" b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利用吸附剂对皮革废气中的有害物质进行吸附，从而达到净化废气的目的。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法是一种常见的废气治理技术，通过选用具有较强吸附能力的吸附剂，如活性炭、分子筛等，将皮革废气中的有害物质吸附在吸附剂表面，从而达到净化废气的目的。该方法适用于处理低浓度、小风量的皮革废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将皮革废气中的有害物质通过燃烧方式转化为无害物质，从而达到净化废气的目的。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燃烧法是一种高温处理技术，通过将皮革废气引入燃烧室，在高温下将有害物质氧化或还原为无害物质。该方法适用于处理高浓度的皮革废气，但需要消耗大量的能源和较高的运行成本。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利用不同物质在低温下的凝结特性，将皮革废气中的有害物质分离出来，从而达到净化废气的目的。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冷凝法是一种物理分离技术，通过降低温度使皮革废气中的有害物质凝结成液体或固体，然后将其分离出来。该方法适用于处理高浓度的皮革废气，但需要消耗大量的能源和较高的投资成本。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冷凝法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利用微生物的代谢作用，将皮革废气中的有害物质转化为无害物质，从而达到净化废气的目的。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法是一种新兴的废气治理技术，通过将皮革废气引入生物反应器中，利用微生物的代谢作用将有害物质转化为无害物质。该方法具有处理效果好、能耗低、投资少等优点，但需要严格控制反应条件和微生物的驯化与培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皮革废气治理方案比较与选择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https://d.book118.com/208016127024006040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2024-09-18T09:16:58.447</cp:lastPrinted>
  <dcterms:created xsi:type="dcterms:W3CDTF">2024-09-18T01:16:58Z</dcterms:created>
  <dcterms:modified xsi:type="dcterms:W3CDTF">2024-09-18T01:17:00Z</dcterms:modified>
</cp:coreProperties>
</file>