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0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E544B-B305-44B9-9030-5FFD4709A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96F02-5BED-4EA6-94B9-CA6BA7AEF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8DE91-E6FC-443B-B049-6B8655BCB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848F0-3946-4EC8-9456-1417E6611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23319D-646E-4828-824B-6236F4C19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552CC1-90A0-48C5-802A-DB7026980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1E07F4-8215-4FEE-9931-A9D4AF5F0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50365-1CE5-4CD4-8CD2-AF6C653EE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03790-6309-4520-8A87-9645B390F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B4201-A130-4AF9-A2EF-62CED229A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4E2BF-F526-453B-A0D3-E8A083026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tags" Target="../tags/tag292.xml" /><Relationship Id="rId15" Type="http://schemas.openxmlformats.org/officeDocument/2006/relationships/tags" Target="../tags/tag293.xml" /><Relationship Id="rId16" Type="http://schemas.openxmlformats.org/officeDocument/2006/relationships/tags" Target="../tags/tag294.xml" /><Relationship Id="rId17" Type="http://schemas.openxmlformats.org/officeDocument/2006/relationships/tags" Target="../tags/tag295.xml" /><Relationship Id="rId18" Type="http://schemas.openxmlformats.org/officeDocument/2006/relationships/tags" Target="../tags/tag296.xml" /><Relationship Id="rId19" Type="http://schemas.openxmlformats.org/officeDocument/2006/relationships/tags" Target="../tags/tag297.xml" /><Relationship Id="rId2" Type="http://schemas.openxmlformats.org/officeDocument/2006/relationships/tags" Target="../tags/tag280.xml" /><Relationship Id="rId20" Type="http://schemas.openxmlformats.org/officeDocument/2006/relationships/tags" Target="../tags/tag298.xml" /><Relationship Id="rId21" Type="http://schemas.openxmlformats.org/officeDocument/2006/relationships/tags" Target="../tags/tag299.xml" /><Relationship Id="rId22" Type="http://schemas.openxmlformats.org/officeDocument/2006/relationships/tags" Target="../tags/tag300.xml" /><Relationship Id="rId23" Type="http://schemas.openxmlformats.org/officeDocument/2006/relationships/tags" Target="../tags/tag301.xml" /><Relationship Id="rId24" Type="http://schemas.openxmlformats.org/officeDocument/2006/relationships/tags" Target="../tags/tag302.xml" /><Relationship Id="rId25" Type="http://schemas.openxmlformats.org/officeDocument/2006/relationships/tags" Target="../tags/tag303.xml" /><Relationship Id="rId26" Type="http://schemas.openxmlformats.org/officeDocument/2006/relationships/tags" Target="../tags/tag304.xml" /><Relationship Id="rId27" Type="http://schemas.openxmlformats.org/officeDocument/2006/relationships/tags" Target="../tags/tag305.xml" /><Relationship Id="rId28" Type="http://schemas.openxmlformats.org/officeDocument/2006/relationships/tags" Target="../tags/tag306.xml" /><Relationship Id="rId29" Type="http://schemas.openxmlformats.org/officeDocument/2006/relationships/tags" Target="../tags/tag307.xml" /><Relationship Id="rId3" Type="http://schemas.openxmlformats.org/officeDocument/2006/relationships/tags" Target="../tags/tag281.xml" /><Relationship Id="rId30" Type="http://schemas.openxmlformats.org/officeDocument/2006/relationships/tags" Target="../tags/tag308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16140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现代汉语修辞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现代汉语修辞的定义与分类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现代汉语修辞的基本原则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现代汉语修辞的主要手法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现代汉语修辞的运用场景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现代汉语修辞的技巧与注意事项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现代汉语修辞的定义与分类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修辞的定义</a:t>
            </a:r>
            <a:endParaRPr lang="zh-CN" altLang="en-US"/>
          </a:p>
        </p:txBody>
      </p:sp>
      <p:sp>
        <p:nvSpPr>
          <p:cNvPr id="104928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8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修辞是语言表达的艺术，通过运用各种修辞手法，使语言更加生动、形象、富有表现力。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修辞手法包括比喻、拟人、夸张、排比、对偶、设问、反问等。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修辞的目的是增强语言的表达效果，使语言更加生动、形象、富有表现力。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修辞在现代汉语中广泛应用，是现代汉语的重要组成部分。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修辞的分类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42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拟人：将事物人格化，赋予其人的情感和性格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对比：将两种事物进行比较，突出其中一种事物的特点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设问：提出问题，引起读者思考，增强表达效果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引用：引用他人的话语或作品，增强表达效果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双关：利用词语的多义性，表达双重含义，增强表达效果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比喻：用相似的事物来比喻另一事物，使语言形象生动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夸张：夸大或缩小事物的特征，以增强表达效果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排比：将类似的句子或词语连续排列，增强表达效果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反问：用疑问句的形式表达肯定的意思，增强表达效果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反复：重复使用某个词语或句子，增强表达效果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62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64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66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68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0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2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4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6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8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8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修辞的重要性</a:t>
            </a:r>
            <a:endParaRPr lang="zh-CN" altLang="en-US"/>
          </a:p>
        </p:txBody>
      </p:sp>
      <p:sp>
        <p:nvSpPr>
          <p:cNvPr id="104941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增强表达效果：使语言更加生动、形象、富有感染力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提高沟通效率：使信息传递更加准确、高效、易于理解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促进思维发展：提高逻辑思维能力、创新思维和批判性思维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提升文化素养：增强文化修养、提高审美情趣和艺术鉴赏能力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现代汉语修辞的基本原则</a:t>
            </a:r>
            <a:endParaRPr lang="zh-CN" altLang="en-US"/>
          </a:p>
        </p:txBody>
      </p:sp>
      <p:sp>
        <p:nvSpPr>
          <p:cNvPr id="10494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准确性原则</a:t>
            </a:r>
            <a:endParaRPr lang="zh-CN" altLang="en-US"/>
          </a:p>
        </p:txBody>
      </p:sp>
      <p:sp>
        <p:nvSpPr>
          <p:cNvPr id="104954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准确表达：使用准确的词汇和语法，避免歧义和误解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真实反映：真实反映事物的本质和特点，避免虚假和夸张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逻辑严密：逻辑清晰，推理严密，避免逻辑错误和矛盾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简洁明了：语言简洁明了，避免冗长和繁琐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鲜明性原则</a:t>
            </a:r>
            <a:endParaRPr lang="zh-CN" altLang="en-US"/>
          </a:p>
        </p:txBody>
      </p:sp>
      <p:sp>
        <p:nvSpPr>
          <p:cNvPr id="104960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0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准确性：表达要准确、恰当，避免错误、不准确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简洁性：语言要简洁、精炼，避免冗长、繁琐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2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明确性：表达要清晰、明确，避免模糊、歧义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2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生动性：语言要生动、形象，避免枯燥、乏味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生动性原则</a:t>
            </a:r>
            <a:endParaRPr lang="zh-CN" altLang="en-US"/>
          </a:p>
        </p:txBody>
      </p:sp>
      <p:sp>
        <p:nvSpPr>
          <p:cNvPr id="104965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生动性原则是现代汉语修辞的基本原则之一，旨在使语言表达更加生动、形象、有趣。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生动性原则要求语言表达具有形象性、生动性和趣味性，能够引起读者的共鸣和兴趣。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生动性原则可以通过使用比喻、拟人、夸张、排比等修辞手法来实现。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生动性原则在现代汉语修辞中具有重要的地位和作用，能够提高语言的表达效果和感染力。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精炼性原则</a:t>
            </a:r>
            <a:endParaRPr lang="zh-CN" altLang="en-US"/>
          </a:p>
        </p:txBody>
      </p:sp>
      <p:sp>
        <p:nvSpPr>
          <p:cNvPr id="10497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0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简洁明了：避免冗长、复杂的表达方式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准确表达：确保语言准确、清晰，避免歧义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1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生动形象：运用比喻、拟人等修辞手法，使语言生动、形象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1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逻辑严密：确保语言逻辑严密，避免逻辑混乱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现代汉语修辞的主要手法</a:t>
            </a:r>
            <a:endParaRPr lang="zh-CN" altLang="en-US"/>
          </a:p>
        </p:txBody>
      </p:sp>
      <p:sp>
        <p:nvSpPr>
          <p:cNvPr id="10497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8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比喻</a:t>
            </a:r>
            <a:endParaRPr lang="zh-CN" altLang="en-US"/>
          </a:p>
        </p:txBody>
      </p:sp>
      <p:sp>
        <p:nvSpPr>
          <p:cNvPr id="104984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特点：形象生动，易于理解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定义：用相似的事物来比喻另一事物，使语言形象生动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作用：使抽象概念具体化，使深奥道理通俗化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例子：“他的眼睛像星星一样明亮”，“她的笑容像阳光一样温暖”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比拟</a:t>
            </a:r>
            <a:endParaRPr lang="zh-CN" altLang="en-US"/>
          </a:p>
        </p:txBody>
      </p:sp>
      <p:sp>
        <p:nvSpPr>
          <p:cNvPr id="104990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1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1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定义：将事物拟人化，赋予其人的情感、行为或特征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91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1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作用：使语言生动形象，增强表达效果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92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2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2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例子：“春风又绿江南岸”，将春风拟人化，赋予其“绿”的能力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92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2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3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注意事项：比拟要符合逻辑，不能过于夸张或脱离实际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借代</a:t>
            </a:r>
            <a:endParaRPr lang="zh-CN" altLang="en-US"/>
          </a:p>
        </p:txBody>
      </p:sp>
      <p:sp>
        <p:nvSpPr>
          <p:cNvPr id="104996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6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7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7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7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7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7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8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8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8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8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8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9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9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9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9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9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0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0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定义：用相关的事物代替所要表达的事物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例子：“红旗”代替“中国共产党”，“长城”代替“中国”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作用：增强语言的表现力，使表达更加生动、形象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特点：简洁、形象、生动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https://d.book118.com/208016140052006023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5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Office Theme</vt:lpstr>
      <vt:lpstr>现代汉语修辞</vt:lpstr>
      <vt:lpstr>目录</vt:lpstr>
      <vt:lpstr>单击此处添加章节标题</vt:lpstr>
      <vt:lpstr>现代汉语修辞的定义与分类</vt:lpstr>
      <vt:lpstr>修辞的定义</vt:lpstr>
      <vt:lpstr>修辞的分类</vt:lpstr>
      <vt:lpstr>修辞的重要性</vt:lpstr>
      <vt:lpstr>现代汉语修辞的基本原则</vt:lpstr>
      <vt:lpstr>准确性原则</vt:lpstr>
      <vt:lpstr>鲜明性原则</vt:lpstr>
      <vt:lpstr>生动性原则</vt:lpstr>
      <vt:lpstr>精炼性原则</vt:lpstr>
      <vt:lpstr>现代汉语修辞的主要手法</vt:lpstr>
      <vt:lpstr>比喻</vt:lpstr>
      <vt:lpstr>比拟</vt:lpstr>
      <vt:lpstr>借代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2024-08-29T21:57:09.562</cp:lastPrinted>
  <dcterms:created xsi:type="dcterms:W3CDTF">2024-08-29T13:57:09Z</dcterms:created>
  <dcterms:modified xsi:type="dcterms:W3CDTF">2024-08-29T13:57:11Z</dcterms:modified>
</cp:coreProperties>
</file>