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5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5C276-981F-4FA1-B17C-1BD95D326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18CF2-FBA0-406B-A202-73D6F88FC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D9E65-07AD-43CC-8FE9-4D4CF3F8B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D3A63-C7AD-41E6-A289-073790032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078473-D4DA-4F46-BC77-8BAE6EF9C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69FBFD-38D9-49AD-B378-4D152F850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E33806-86CF-469A-AC95-CDAD349EA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698C9-7693-40F4-917D-2BD9EBB06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FB69A-EE29-4CBD-9491-1FABD1B5C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3BD36-6E47-4EEF-A4C8-C14FDD7AE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BD347-66C2-4504-8931-4B63145EA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&#10;&#10;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20" Type="http://schemas.openxmlformats.org/officeDocument/2006/relationships/tags" Target="../tags/tag226.xml" /><Relationship Id="rId21" Type="http://schemas.openxmlformats.org/officeDocument/2006/relationships/tags" Target="../tags/tag227.xml" /><Relationship Id="rId22" Type="http://schemas.openxmlformats.org/officeDocument/2006/relationships/tags" Target="../tags/tag228.xml" /><Relationship Id="rId23" Type="http://schemas.openxmlformats.org/officeDocument/2006/relationships/tags" Target="../tags/tag229.xml" /><Relationship Id="rId24" Type="http://schemas.openxmlformats.org/officeDocument/2006/relationships/tags" Target="../tags/tag230.xml" /><Relationship Id="rId25" Type="http://schemas.openxmlformats.org/officeDocument/2006/relationships/tags" Target="../tags/tag231.xml" /><Relationship Id="rId26" Type="http://schemas.openxmlformats.org/officeDocument/2006/relationships/tags" Target="../tags/tag232.xml" /><Relationship Id="rId27" Type="http://schemas.openxmlformats.org/officeDocument/2006/relationships/tags" Target="../tags/tag233.xml" /><Relationship Id="rId28" Type="http://schemas.openxmlformats.org/officeDocument/2006/relationships/tags" Target="../tags/tag234.xml" /><Relationship Id="rId29" Type="http://schemas.openxmlformats.org/officeDocument/2006/relationships/tags" Target="../tags/tag235.xml" /><Relationship Id="rId3" Type="http://schemas.openxmlformats.org/officeDocument/2006/relationships/tags" Target="../tags/tag209.xml" /><Relationship Id="rId30" Type="http://schemas.openxmlformats.org/officeDocument/2006/relationships/tags" Target="../tags/tag236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16" Type="http://schemas.openxmlformats.org/officeDocument/2006/relationships/tags" Target="../tags/tag251.xml" /><Relationship Id="rId17" Type="http://schemas.openxmlformats.org/officeDocument/2006/relationships/tags" Target="../tags/tag252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17003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金属连接成形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金属连接成形的基本概念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金属连接成形的工艺流程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金属连接成形的材料选择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金属连接成形的工艺特点和应用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金属连接成形技术的发展趋势和未来展望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金属连接成形的基本概念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金属连接成形的定义</a:t>
            </a:r>
            <a:endParaRPr lang="zh-CN" altLang="en-US"/>
          </a:p>
        </p:txBody>
      </p:sp>
      <p:sp>
        <p:nvSpPr>
          <p:cNvPr id="1049164" name="矩形 15"/>
          <p:cNvSpPr/>
          <p:nvPr>
            <p:custDataLst>
              <p:tags r:id="rId2"/>
            </p:custDataLst>
          </p:nvPr>
        </p:nvSpPr>
        <p:spPr>
          <a:xfrm>
            <a:off x="2291434" y="140323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金属连接成形是指将两个或两个以上的金属零件通过焊接、铆接、螺栓连接等方式连接在一起，形成整体结构的过程。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任意多边形 17"/>
          <p:cNvSpPr/>
          <p:nvPr>
            <p:custDataLst>
              <p:tags r:id="rId3"/>
            </p:custDataLst>
          </p:nvPr>
        </p:nvSpPr>
        <p:spPr>
          <a:xfrm flipV="1">
            <a:off x="2210266" y="131953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任意多边形 18"/>
          <p:cNvSpPr/>
          <p:nvPr>
            <p:custDataLst>
              <p:tags r:id="rId4"/>
            </p:custDataLst>
          </p:nvPr>
        </p:nvSpPr>
        <p:spPr>
          <a:xfrm flipH="1">
            <a:off x="8615812" y="190039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27"/>
          <p:cNvSpPr/>
          <p:nvPr>
            <p:custDataLst>
              <p:tags r:id="rId5"/>
            </p:custDataLst>
          </p:nvPr>
        </p:nvSpPr>
        <p:spPr>
          <a:xfrm>
            <a:off x="2291434" y="2767880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金属连接成形的目的是提高金属零件的强度、刚度和稳定性，以及实现金属零件之间的密封、绝缘等功能。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任意多边形 29"/>
          <p:cNvSpPr/>
          <p:nvPr>
            <p:custDataLst>
              <p:tags r:id="rId6"/>
            </p:custDataLst>
          </p:nvPr>
        </p:nvSpPr>
        <p:spPr>
          <a:xfrm flipV="1">
            <a:off x="2210266" y="2684175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任意多边形 30"/>
          <p:cNvSpPr/>
          <p:nvPr>
            <p:custDataLst>
              <p:tags r:id="rId7"/>
            </p:custDataLst>
          </p:nvPr>
        </p:nvSpPr>
        <p:spPr>
          <a:xfrm flipH="1">
            <a:off x="8615812" y="3265037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5"/>
          <p:cNvSpPr/>
          <p:nvPr>
            <p:custDataLst>
              <p:tags r:id="rId8"/>
            </p:custDataLst>
          </p:nvPr>
        </p:nvSpPr>
        <p:spPr>
          <a:xfrm>
            <a:off x="2291434" y="413252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金属连接成形广泛应用于汽车、航空航天、船舶、建筑等领域。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任意多边形 7"/>
          <p:cNvSpPr/>
          <p:nvPr>
            <p:custDataLst>
              <p:tags r:id="rId9"/>
            </p:custDataLst>
          </p:nvPr>
        </p:nvSpPr>
        <p:spPr>
          <a:xfrm flipV="1">
            <a:off x="2210266" y="404882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任意多边形 8"/>
          <p:cNvSpPr/>
          <p:nvPr>
            <p:custDataLst>
              <p:tags r:id="rId10"/>
            </p:custDataLst>
          </p:nvPr>
        </p:nvSpPr>
        <p:spPr>
          <a:xfrm flipH="1">
            <a:off x="8615812" y="462968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10"/>
          <p:cNvSpPr/>
          <p:nvPr>
            <p:custDataLst>
              <p:tags r:id="rId11"/>
            </p:custDataLst>
          </p:nvPr>
        </p:nvSpPr>
        <p:spPr>
          <a:xfrm>
            <a:off x="2291434" y="5497171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金属连接成形的质量直接影响到产品的性能和使用寿命。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任意多边形 12"/>
          <p:cNvSpPr/>
          <p:nvPr>
            <p:custDataLst>
              <p:tags r:id="rId12"/>
            </p:custDataLst>
          </p:nvPr>
        </p:nvSpPr>
        <p:spPr>
          <a:xfrm flipV="1">
            <a:off x="2210266" y="5413466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任意多边形 13"/>
          <p:cNvSpPr/>
          <p:nvPr>
            <p:custDataLst>
              <p:tags r:id="rId13"/>
            </p:custDataLst>
          </p:nvPr>
        </p:nvSpPr>
        <p:spPr>
          <a:xfrm flipH="1">
            <a:off x="8615812" y="5994328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金属连接成形的方法分类</a:t>
            </a:r>
            <a:endParaRPr lang="zh-CN" altLang="en-US"/>
          </a:p>
        </p:txBody>
      </p:sp>
      <p:sp>
        <p:nvSpPr>
          <p:cNvPr id="1049246" name="正文"/>
          <p:cNvSpPr txBox="1"/>
          <p:nvPr>
            <p:custDataLst>
              <p:tags r:id="rId2"/>
            </p:custDataLst>
          </p:nvPr>
        </p:nvSpPr>
        <p:spPr>
          <a:xfrm>
            <a:off x="3243668" y="1319530"/>
            <a:ext cx="5698314" cy="7533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焊接：通过加热或加压使金属熔化或塑性变形，实现连接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正文"/>
          <p:cNvSpPr txBox="1"/>
          <p:nvPr>
            <p:custDataLst>
              <p:tags r:id="rId3"/>
            </p:custDataLst>
          </p:nvPr>
        </p:nvSpPr>
        <p:spPr>
          <a:xfrm>
            <a:off x="3243668" y="2154895"/>
            <a:ext cx="5698314" cy="7533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铆接：通过铆钉将两个金属件连接在一起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正文"/>
          <p:cNvSpPr txBox="1"/>
          <p:nvPr>
            <p:custDataLst>
              <p:tags r:id="rId4"/>
            </p:custDataLst>
          </p:nvPr>
        </p:nvSpPr>
        <p:spPr>
          <a:xfrm>
            <a:off x="3243668" y="2990260"/>
            <a:ext cx="5698314" cy="7533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螺纹连接：通过螺纹将两个金属件连接在一起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正文"/>
          <p:cNvSpPr txBox="1"/>
          <p:nvPr>
            <p:custDataLst>
              <p:tags r:id="rId5"/>
            </p:custDataLst>
          </p:nvPr>
        </p:nvSpPr>
        <p:spPr>
          <a:xfrm>
            <a:off x="3243668" y="3825625"/>
            <a:ext cx="5698314" cy="7533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粘接：通过胶水等粘合剂将两个金属件连接在一起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正文"/>
          <p:cNvSpPr txBox="1"/>
          <p:nvPr>
            <p:custDataLst>
              <p:tags r:id="rId6"/>
            </p:custDataLst>
          </p:nvPr>
        </p:nvSpPr>
        <p:spPr>
          <a:xfrm>
            <a:off x="3243668" y="4660990"/>
            <a:ext cx="5698314" cy="7533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机械连接：通过螺栓、螺母等机械零件将两个金属件连接在一起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7"/>
            </p:custDataLst>
          </p:nvPr>
        </p:nvSpPr>
        <p:spPr>
          <a:xfrm>
            <a:off x="3243668" y="5496356"/>
            <a:ext cx="5698314" cy="7533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复合连接：将两种或多种连接方法结合使用，实现金属连接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金属连接成形的重要性和应用领域</a:t>
            </a:r>
            <a:endParaRPr lang="zh-CN" altLang="en-US"/>
          </a:p>
        </p:txBody>
      </p:sp>
      <p:sp>
        <p:nvSpPr>
          <p:cNvPr id="1049316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8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20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重要性：金属连接成形是制造过程中的关键环节，直接影响产品质量和性能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4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6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应用领域：广泛应用于汽车、航空航天、电子、机械、建筑等行业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0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2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连接方式：包括焊接、铆接、螺栓连接、胶接等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6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8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发展趋势：随着科技的发展，金属连接成形技术也在不断进步，如激光焊接、超声波焊接等新技术的出现，提高了连接质量和效率。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39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金属连接成形的工艺流程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金属连接成形前的准备</a:t>
            </a:r>
            <a:endParaRPr lang="zh-CN" altLang="en-US"/>
          </a:p>
        </p:txBody>
      </p:sp>
      <p:sp>
        <p:nvSpPr>
          <p:cNvPr id="1049474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材料选择：根据连接要求选择合适的金属材料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材料处理：对金属材料进行清洗、除锈等处理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设备准备：准备连接所需的设备，如焊接机、铆接机等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工艺参数设定：根据连接要求设定焊接参数、铆接参数等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金属连接成形的工艺参数</a:t>
            </a:r>
            <a:endParaRPr lang="zh-CN" altLang="en-US"/>
          </a:p>
        </p:txBody>
      </p:sp>
      <p:sp>
        <p:nvSpPr>
          <p:cNvPr id="1049540" name="正文"/>
          <p:cNvSpPr txBox="1"/>
          <p:nvPr>
            <p:custDataLst>
              <p:tags r:id="rId2"/>
            </p:custDataLst>
          </p:nvPr>
        </p:nvSpPr>
        <p:spPr>
          <a:xfrm>
            <a:off x="3243668" y="1319530"/>
            <a:ext cx="5698314" cy="7533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焊接温度：控制焊接过程中的温度，确保焊接质量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正文"/>
          <p:cNvSpPr txBox="1"/>
          <p:nvPr>
            <p:custDataLst>
              <p:tags r:id="rId3"/>
            </p:custDataLst>
          </p:nvPr>
        </p:nvSpPr>
        <p:spPr>
          <a:xfrm>
            <a:off x="3243668" y="2154895"/>
            <a:ext cx="5698314" cy="7533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焊接时间：控制焊接过程中的时间，确保焊接质量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正文"/>
          <p:cNvSpPr txBox="1"/>
          <p:nvPr>
            <p:custDataLst>
              <p:tags r:id="rId4"/>
            </p:custDataLst>
          </p:nvPr>
        </p:nvSpPr>
        <p:spPr>
          <a:xfrm>
            <a:off x="3243668" y="2990260"/>
            <a:ext cx="5698314" cy="7533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焊接电流：控制焊接过程中的电流，确保焊接质量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正文"/>
          <p:cNvSpPr txBox="1"/>
          <p:nvPr>
            <p:custDataLst>
              <p:tags r:id="rId5"/>
            </p:custDataLst>
          </p:nvPr>
        </p:nvSpPr>
        <p:spPr>
          <a:xfrm>
            <a:off x="3243668" y="3825625"/>
            <a:ext cx="5698314" cy="7533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焊接压力：控制焊接过程中的压力，确保焊接质量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正文"/>
          <p:cNvSpPr txBox="1"/>
          <p:nvPr>
            <p:custDataLst>
              <p:tags r:id="rId6"/>
            </p:custDataLst>
          </p:nvPr>
        </p:nvSpPr>
        <p:spPr>
          <a:xfrm>
            <a:off x="3243668" y="4660990"/>
            <a:ext cx="5698314" cy="7533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焊接速度：控制焊接过程中的速度，确保焊接质量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正文"/>
          <p:cNvSpPr txBox="1"/>
          <p:nvPr>
            <p:custDataLst>
              <p:tags r:id="rId7"/>
            </p:custDataLst>
          </p:nvPr>
        </p:nvSpPr>
        <p:spPr>
          <a:xfrm>
            <a:off x="3243668" y="5496356"/>
            <a:ext cx="5698314" cy="7533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焊接材料：选择合适的焊接材料，确保焊接质量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0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金属连接成形的质量控制</a:t>
            </a:r>
            <a:endParaRPr lang="zh-CN" altLang="en-US"/>
          </a:p>
        </p:txBody>
      </p:sp>
      <p:sp>
        <p:nvSpPr>
          <p:cNvPr id="1049610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2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4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6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8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0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8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0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2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6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原材料选择：选择合适的金属材料和连接材料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工艺优化：根据检测结果进行工艺优化和改进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质量检验：对焊接接头进行无损检测和力学性能测试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工艺参数控制：控制焊接温度、压力、时间等参数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金属连接成形的缺陷与防治</a:t>
            </a:r>
            <a:endParaRPr lang="zh-CN" altLang="en-US"/>
          </a:p>
        </p:txBody>
      </p:sp>
      <p:sp>
        <p:nvSpPr>
          <p:cNvPr id="1049712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4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6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8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铆接缺陷防治：选择合适的铆接工艺、控制铆接参数、加强铆接质量管理等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0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2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4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6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缺陷类型：焊接缺陷、铆接缺陷、螺栓连接缺陷等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0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2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4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焊接缺陷防治：选择合适的焊接工艺、控制焊接参数、加强焊接质量管理等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8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0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2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螺栓连接缺陷防治：选择合适的螺栓连接工艺、控制螺栓连接参数、加强螺栓连接质量管理等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0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80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金属连接成形的材料选择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https://d.book118.com/208017003021006023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5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 panose="00000500000000000000" charset="-122"/>
        <a:ea typeface="MiSans Normal" panose="00000500000000000000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金属连接成形</vt:lpstr>
      <vt:lpstr>目录</vt:lpstr>
      <vt:lpstr>添加章节标题</vt:lpstr>
      <vt:lpstr>金属连接成形的基本概念</vt:lpstr>
      <vt:lpstr>金属连接成形的定义</vt:lpstr>
      <vt:lpstr>金属连接成形的方法分类</vt:lpstr>
      <vt:lpstr>金属连接成形的重要性和应用领域</vt:lpstr>
      <vt:lpstr>金属连接成形的工艺流程</vt:lpstr>
      <vt:lpstr>金属连接成形前的准备</vt:lpstr>
      <vt:lpstr>金属连接成形的工艺参数</vt:lpstr>
      <vt:lpstr>金属连接成形的质量控制</vt:lpstr>
      <vt:lpstr>金属连接成形的缺陷与防治</vt:lpstr>
      <vt:lpstr>金属连接成形的材料选择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2024-08-29T13:27:43.711</cp:lastPrinted>
  <dcterms:created xsi:type="dcterms:W3CDTF">2024-08-29T05:27:43Z</dcterms:created>
  <dcterms:modified xsi:type="dcterms:W3CDTF">2024-08-29T05:27:49Z</dcterms:modified>
</cp:coreProperties>
</file>