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400921-BCCD-489C-BEA8-7F2F459C2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B6F109-F27A-4CD7-89B7-D30571B7D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3E370F-BB45-43B7-937D-FB839458F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DE4C72-21B0-43AB-8AE7-0741ADD14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0BB94F-003F-47C3-87E4-4C5E25807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A37CB1-4D66-4807-984E-BD4A6C3D5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9AA1C4-5AE5-47A3-B07D-F969098A3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1675EF-2384-4F07-ACE4-E72F9CB40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D51862-742A-4552-9F68-646907E15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816118-2B9D-4FA2-A024-F48C79EEA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9BFBC2-23D8-4F09-89CF-1A8840D2D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1700610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如何预防龋齿模板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了解龋齿的成因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专业预防手段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特殊人群的预防建议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龋齿发生后的处理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了解龋齿的成因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什么是龋齿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龋齿是一种牙齿硬组织逐渐被破坏的疾病，通常由口腔内细菌分解食物残渣产生酸性物质，对牙齿造成腐蚀引起。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龋齿通常表现为牙齿表面出现黑点、洞或牙痛等症状，严重时可导致牙髓炎、根尖周炎等并发症。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龋洞内容易积存食物残渣和细菌，进一步加重牙齿的破坏。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口腔内细菌分解食物残渣产生酸性物质，逐渐侵蚀牙齿表面，导致牙釉质受损。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随着时间的推移，受损的牙釉质逐渐扩大，深入牙本质，形成龋洞。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龋齿的形成过程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13" r="15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6668" r="666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龋齿导致牙齿缺失或损坏，影响咀嚼食物的功能，降低消化效率。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影响咀嚼功能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龋洞深入到牙本质或牙髓时，可引起疼痛，影响生活质量。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引发疼痛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口腔内细菌增多，加重牙周病的风险。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增加患牙周病的风险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牙齿损坏影响个人形象和自信心，对心理健康产生负面影响。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影响心理健康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龋齿的危害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每天刷牙两次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每次刷牙时间不少于2分钟，确保牙齿的每个面都得到充分清洁。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使用牙线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每天至少使用一次牙线清洁牙缝，以去除牙菌斑和食物残渣。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漱口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饭后及时漱口，以减少食物残渣和细菌在口腔中的滞留。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保持口腔卫生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尽量避免频繁食用高糖食品和饮料，控制每天糖分的摄入量。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减少甜食和含糖饮料的摄入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选择低糖或无糖的替代品，如低糖酸奶、水果等。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选择低糖或无糖食品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合理搭配食物，保证营养均衡，多吃富含纤维和维生素的食物。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合理搭配饮食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控制糖分摄入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至少每年进行一次口腔检查，以便及时发现和处理口腔问题。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定期口腔检查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8325" b="83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定期洁牙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250" r="9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关注口腔问题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根据医生建议，定期进行洁牙，以清除牙菌斑和牙结石。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关注口腔健康状况，如发现牙齿敏感、牙龈出血等问题，及时就医检查。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定期口腔检查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专业预防手段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https://d.book118.com/208017006101006035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2024-09-14T12:12:19.993</cp:lastPrinted>
  <dcterms:created xsi:type="dcterms:W3CDTF">2024-09-14T04:12:20Z</dcterms:created>
  <dcterms:modified xsi:type="dcterms:W3CDTF">2024-09-14T04:12:21Z</dcterms:modified>
</cp:coreProperties>
</file>