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DE2BC-A705-4076-BF1C-D33B2C644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5757B-D1F6-45B5-938F-0E6798ADB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1D400-74ED-4F66-A9B2-BE1FA9F75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CAB91-7C22-401B-9555-0EFB5CD45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BB62F1-683B-4BCC-BB74-46BB76875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B8913F-68EA-4C3D-AB40-DD41A0AD3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D7B29E-6DD7-4186-8405-194D9BC99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2537B-247D-4796-962E-3C2A67D71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3879D-C6EB-4C19-8A7F-5687A321C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BC071-6630-4375-962B-DB4F0CE47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2649F-77C1-41BE-8A56-828FC4838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17130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开学预防新冠教师篇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新冠病毒基础知识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学校防疫措施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教师防疫职责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防疫心理疏导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60" b="366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粪口传播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新冠病毒可以通过飞沫、气溶胶等形式在空气中传播。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病毒可以附着在物体表面，通过接触污染的手、口、鼻等部位进入人体。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新冠病毒可能通过消化道传播，如粪便污染水源或食物。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乏力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体温升高，可能伴随寒战。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干咳或咳痰。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肌肉酸痛、乏力。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呼吸困难、气短。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喉咙痛、嗅觉或味觉丧失、结膜炎等。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965553" y="2061258"/>
            <a:ext cx="2286044" cy="1214836"/>
            <a:chOff x="3965553" y="2061258"/>
            <a:chExt cx="2286044" cy="1214836"/>
          </a:xfrm>
        </p:grpSpPr>
        <p:cxnSp>
          <p:nvCxnSpPr>
            <p:cNvPr id="13" name="Connector 13"/>
            <p:cNvCxnSpPr/>
            <p:nvPr/>
          </p:nvCxnSpPr>
          <p:spPr>
            <a:xfrm>
              <a:off x="3965554" y="327496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965554" y="2947988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965554" y="2631234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965554" y="238125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965553" y="2061258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戴口罩：在公共场所、室内等人员密集场所应佩戴口罩。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勤洗手：经常用肥皂和流动水洗手，或使用含有至少60%酒精的手部消毒液。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保持社交距离：尽量与他人保持至少1米距离，避免近距离接触。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避免触摸眼、口、鼻等部位，不共用餐具、水杯等个人物品。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加强室内通风，定期清洁和消毒工作场所和物品表面。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学校防疫措施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每日健康监测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每天早晨对所有教师进行体温监测，确保无异常发热情况。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要求教师每日记录自己的健康状况，如出现不适症状应及时上报。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对进入校园的教师核验健康码，确保均为绿码。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监测体温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健康状况记录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健康码核验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公共区域消毒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物品消毒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校园消毒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对学校提供的公共物品，如门把手、桌面、椅子等，进行定时消毒。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提供充足的口罩、洗手液等个人防护用品，并指导教师正确使用。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定期对教室、办公室、卫生间等公共区域进行全面消毒，保持环境清洁。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制作和发放防疫宣传资料，包括防疫知识手册、海报等。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宣传资料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定期提醒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组织教师参加防疫知识线上培训，提高教师的防疫意识和能力。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定期通过学校内部通知、短信等方式提醒教师注意防疫措施，加强自我防护意识。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防疫宣传教育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教师防疫职责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https://d.book118.com/208017130074006026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2024-09-03T22:10:40.483</cp:lastPrinted>
  <dcterms:created xsi:type="dcterms:W3CDTF">2024-09-03T14:10:40Z</dcterms:created>
  <dcterms:modified xsi:type="dcterms:W3CDTF">2024-09-03T14:10:42Z</dcterms:modified>
</cp:coreProperties>
</file>