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90AF9-8AB1-4CFC-A6AF-648E4E839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46310-BACD-4D28-98BC-5E52C777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CB823-6E47-4EAD-B9CB-C013414B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88D6B-B041-4DC9-AD90-82DAA1DB8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360EF-5347-4C35-9F4B-5286B1CA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0EBBC7-3AAE-45D3-BCAD-59FC36FF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CACEC-5A5A-469F-86DB-AB81D9F0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E0D68-FC5B-4FC8-A36F-00F42D3BB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913CC-DBFF-4F3D-A1DC-7C720110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D1353-34FD-4504-97C4-887909EF2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71054-B414-43BF-9F20-34C828BEA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79" r:id="rId2"/>
    <p:sldLayoutId id="2147486580" r:id="rId3"/>
    <p:sldLayoutId id="2147486581" r:id="rId4"/>
    <p:sldLayoutId id="2147486582" r:id="rId5"/>
    <p:sldLayoutId id="2147486583" r:id="rId6"/>
    <p:sldLayoutId id="2147486584" r:id="rId7"/>
    <p:sldLayoutId id="2147486585" r:id="rId8"/>
    <p:sldLayoutId id="2147486586" r:id="rId9"/>
    <p:sldLayoutId id="2147486587" r:id="rId10"/>
    <p:sldLayoutId id="214748658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0022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医保医师医疗保障基金监管信用评价指标操作手册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医保医师信用评价指标概述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医保医师信用评价指标体系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医保医师信用评价方法与流程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医保医师信用评价结果的应用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医保医师信用评价的监督与管理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医保医师信用评价指标概述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信用评价指标的定义与意义</a:t>
            </a:r>
            <a:endParaRPr lang="zh-CN" altLang="en-US"/>
          </a:p>
        </p:txBody>
      </p:sp>
      <p:sp>
        <p:nvSpPr>
          <p:cNvPr id="1049312" name="矩形: 圆角 6"/>
          <p:cNvSpPr/>
          <p:nvPr>
            <p:custDataLst>
              <p:tags r:id="rId2"/>
            </p:custDataLst>
          </p:nvPr>
        </p:nvSpPr>
        <p:spPr>
          <a:xfrm>
            <a:off x="838200" y="3912535"/>
            <a:ext cx="10515801" cy="193267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14" name="矩形: 圆角 23"/>
          <p:cNvSpPr/>
          <p:nvPr>
            <p:custDataLst>
              <p:tags r:id="rId3"/>
            </p:custDataLst>
          </p:nvPr>
        </p:nvSpPr>
        <p:spPr>
          <a:xfrm>
            <a:off x="838200" y="1697283"/>
            <a:ext cx="10515801" cy="193267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16" name="矩形: 圆角 9"/>
          <p:cNvSpPr/>
          <p:nvPr>
            <p:custDataLst>
              <p:tags r:id="rId4"/>
            </p:custDataLst>
          </p:nvPr>
        </p:nvSpPr>
        <p:spPr>
          <a:xfrm>
            <a:off x="1017173" y="4101857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5"/>
            </p:custDataLst>
          </p:nvPr>
        </p:nvSpPr>
        <p:spPr>
          <a:xfrm>
            <a:off x="1017173" y="4710002"/>
            <a:ext cx="9976854" cy="1002008"/>
          </a:xfrm>
          <a:prstGeom prst="rect">
            <a:avLst/>
          </a:prstGeom>
          <a:noFill/>
        </p:spPr>
        <p:txBody>
          <a:bodyPr wrap="square" lIns="90000" tIns="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信用评价指标的意义：通过建立医保医师信用评价指标体系，可以对医保医师的信用状况进行客观、公正的评价，为医保监管部门提供决策依据，促进医保医师的诚信执业和医疗质量的提高。同时，信用评价指标还可以为医保医师的奖惩机制提供参考，激励医保医师提高自身信用水平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0" name="矩形: 圆角 24"/>
          <p:cNvSpPr/>
          <p:nvPr>
            <p:custDataLst>
              <p:tags r:id="rId6"/>
            </p:custDataLst>
          </p:nvPr>
        </p:nvSpPr>
        <p:spPr>
          <a:xfrm>
            <a:off x="1017173" y="188660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322" name="正文"/>
          <p:cNvSpPr txBox="1"/>
          <p:nvPr>
            <p:custDataLst>
              <p:tags r:id="rId7"/>
            </p:custDataLst>
          </p:nvPr>
        </p:nvSpPr>
        <p:spPr>
          <a:xfrm>
            <a:off x="1017173" y="2494140"/>
            <a:ext cx="9976854" cy="1002008"/>
          </a:xfrm>
          <a:prstGeom prst="rect">
            <a:avLst/>
          </a:prstGeom>
          <a:noFill/>
        </p:spPr>
        <p:txBody>
          <a:bodyPr wrap="square" lIns="90000" tIns="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信用评价指标的定义：是指用于评价医保医师信用状况的一系列指标，包括但不限于医保医师的执业行为、医疗质量、服务态度等方面。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医保医师信用评价的目的和作用</a:t>
            </a:r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目的：规范医保医师的执业行为，提高医保基金的使用效率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4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作用：促进医保医师的诚信执业，保障参保人员的合法权益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医保医师信用评价指标体系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评价指标体系的建立原则</a:t>
            </a:r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科学性原则：确保指标体系的建立符合科学原理，能够客观反映医保医师的信用状况。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全面性原则：涵盖医保医师的各个方面，包括医疗行为、职业道德、服务态度等。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可操作性原则：确保指标体系在实际操作中具有可行性，能够方便地应用于医保医师的信用评价。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动态性原则：随着医保制度的不断完善和医疗行业的不断发展，指标体系应保持动态调整，以适应新的形势和需求。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评价指标体系的构成</a:t>
            </a:r>
            <a:endParaRPr lang="zh-CN" altLang="en-US"/>
          </a:p>
        </p:txBody>
      </p:sp>
      <p:sp>
        <p:nvSpPr>
          <p:cNvPr id="104955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评价指标：包括医师的执业行为、服务态度、医疗质量、医疗安全等方面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评价标准：根据医师的执业行为和服务质量等因素，制定相应的评价标准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评价方法：采用定量和定性相结合的方法，对医师的信用进行评价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评价结果：根据评价结果，对医师的信用进行评级，并采取相应的奖惩措施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评价指标的权重分配</a:t>
            </a:r>
            <a:endParaRPr lang="zh-CN" altLang="en-US"/>
          </a:p>
        </p:txBody>
      </p:sp>
      <p:sp>
        <p:nvSpPr>
          <p:cNvPr id="10496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医保医师信用评价指标体系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评价指标的权重分配原则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各项指标的权重分配比例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权重分配的依据和意义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医保医师信用评价方法与流程</a:t>
            </a:r>
            <a:endParaRPr lang="zh-CN" altLang="en-US"/>
          </a:p>
        </p:txBody>
      </p:sp>
      <p:sp>
        <p:nvSpPr>
          <p:cNvPr id="10496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评价方法的选择与应用</a:t>
            </a:r>
            <a:endParaRPr lang="zh-CN" altLang="en-US"/>
          </a:p>
        </p:txBody>
      </p:sp>
      <p:sp>
        <p:nvSpPr>
          <p:cNvPr id="104978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8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9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信用评价方法：专家评审法、问卷调查法、访谈法等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9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9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信用评价流程：确定评价对象、收集信息、分析信息、得出评价结果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0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0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信用评价标准：专业能力、服务态度、职业道德等方面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0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0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信用评价结果的应用：与医保医师的待遇挂钩，促进医保医师提高服务质量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评价流程的设计与实施</a:t>
            </a:r>
            <a:endParaRPr lang="zh-CN" altLang="en-US"/>
          </a:p>
        </p:txBody>
      </p:sp>
      <p:sp>
        <p:nvSpPr>
          <p:cNvPr id="104984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明确评价目的和原则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确定评价对象和范围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设计评价流程和方法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实施评价并收集数据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分析评价结果并提出改进措施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定期更新评价标准和流程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https://d.book118.com/208020022017006025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1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1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1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；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1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；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医保医师医疗保障基金监管信用评价指标操作手册</vt:lpstr>
      <vt:lpstr>目录</vt:lpstr>
      <vt:lpstr>单击此处添加章节标题</vt:lpstr>
      <vt:lpstr>医保医师信用评价指标概述</vt:lpstr>
      <vt:lpstr>信用评价指标的定义与意义</vt:lpstr>
      <vt:lpstr>医保医师信用评价的目的和作用</vt:lpstr>
      <vt:lpstr>医保医师信用评价指标体系</vt:lpstr>
      <vt:lpstr>评价指标体系的建立原则</vt:lpstr>
      <vt:lpstr>评价指标体系的构成</vt:lpstr>
      <vt:lpstr>评价指标的权重分配</vt:lpstr>
      <vt:lpstr>医保医师信用评价方法与流程</vt:lpstr>
      <vt:lpstr>评价方法的选择与应用</vt:lpstr>
      <vt:lpstr>评价流程的设计与实施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2024-09-01T14:31:27.181</cp:lastPrinted>
  <dcterms:created xsi:type="dcterms:W3CDTF">2024-09-01T06:31:27Z</dcterms:created>
  <dcterms:modified xsi:type="dcterms:W3CDTF">2024-09-01T06:31:29Z</dcterms:modified>
</cp:coreProperties>
</file>