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F1C6E-9428-4D4C-9E00-F1903F022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810F8-10F7-408E-9A45-EB4AA5ED5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CF288-2F2F-4A2E-8DDF-B5B9B48AA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FD1F6-43CF-43D2-8A69-858FFA5E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B343E5-8595-4BAA-83D3-AC7E7081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FDAD2D-6B8D-4D7A-842D-3C18A4EB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2E98C-24A7-4BF1-9D38-3793FBB9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FD10D-73B1-44A7-BA0E-00C15034E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2AC58-118E-4EF4-99AD-A8F421640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0EC50-DE49-41C5-94BF-82C20958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5E008-F8F9-416C-AA5C-54F29F83D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22052131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百度电气安全培训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百度电气安全规定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https://d.book118.com/208022052131006022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2024-08-29T03:36:24.182</cp:lastPrinted>
  <dcterms:created xsi:type="dcterms:W3CDTF">2024-08-28T19:36:24Z</dcterms:created>
  <dcterms:modified xsi:type="dcterms:W3CDTF">2024-08-28T19:36:25Z</dcterms:modified>
</cp:coreProperties>
</file>