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3F2B7-93B6-4599-BA35-0F95B806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CE4B7-98A7-42B1-BAAD-CA24703A8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7DD11-1F82-4716-9579-A80A975A6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065F7-6253-42C4-8ED3-F0D882B8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3CC39-A699-4720-BBBA-9B0971E55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1756A-C29E-456C-B7B3-B8CAC47A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1266A-B4DC-4B1E-B0A2-E1E824D4B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65860-8441-49B4-B6D8-2F1DDE3FB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7065E-DCD6-423D-9775-EF077019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19E0-C77C-45EC-8362-3287ACDF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59B7C-8A9E-4ED0-81AE-8D08EBFB2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3023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体育中考考试安全应急预案培训学习进展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培训学习进展情况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培训学习成果展示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培训学习中存在的问题和困难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通过培训学习，使相关人员熟悉应急预案，掌握应对突发事件的基本技能和方法，提高应对能力。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保障考试安全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体育中考是一项重要的考试，关系到学生的升学和未来发展，保障考试安全至关重要。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促进学校安全管理水平提升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通过培训学习，推动学校完善安全管理制度，提高安全管理水平。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通过培训学习，使相关人员认识到安全工作的重要性，增强安全意识，形成人人关心安全的良好氛围。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通过培训学习，使相关人员掌握基本的安全技能和应急处理能力，能够在突发事件发生时迅速反应、正确处理。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推动应急预案的实施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通过培训学习，相关人员能够熟悉和掌握应急预案的内容和要求，确保在紧急情况下能够迅速启动应急预案，有效地应对突发事件。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培训学习的重要性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在体育中考考试中，应急预案的作用在于保障考生和考试工作人员的生命安全，确保考试的顺利进行，维护考试的公平、公正和权威性。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应急预案是针对可能发生的突发事件，为迅速、有序、高效地开展应急与救援行动，降低人员伤亡和财产损失而预先制定的计划或方案。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应急组织机构和职责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预警和预防机制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建立针对体育中考考试的预警和预防机制，及时发现和消除安全隐患。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制定针对不同突发事件的应急处置措施，如考生突发疾病、考场设施故障、自然灾害等。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明确应急领导小组、现场指挥、医疗救护、安全保卫等应急组织机构的设置和职责。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后期处置和恢复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明确应急处置结束后的后期处置和恢复工作，如考生安抚、考场清理、设备检修等。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体育中考考试安全应急预案的内容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根据突发事件的性质、严重程度和影响范围，判断是否启动应急预案。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应急预案的启动条件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应急响应程序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应急处置过程中的注意事项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应急预案的评估和修订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按照应急预案的规定，启动应急响应程序，组织相关应急组织机构进行处置。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在应急处置过程中，要注意保护现场、及时报告、保持通讯畅通、确保人员安全等。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在应急处置结束后，对应急预案进行评估和修订，不断完善和提高应急预案的针对性和实用性。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应急预案的启动和实施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培训学习进展情况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制定详细的培训学习计划，明确培训目标、时间、地点、参与人员等要素。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根据不同岗位和职责，制定个性化的培训计划，确保培训内容的针对性和实效性。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合理安排培训时间，避免与日常教学工作相冲突，确保培训学习的顺利进行。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培训学习计划和安排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培训内容主要包括体育中考考试安全应急预案的制定、演练、实施等方面。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通过案例分析、角色扮演、小组讨论等多种形式，提高培训学习的互动性和参与度。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邀请相关领域的专家或资深从业者进行授课，分享经验和教训，提升培训的专业性和权威性。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培训学习内容和形式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参与人员包括学校领导、体育教师、校医、安保人员等，确保相关人员全面掌握应急预案。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在培训过程中，及时收集参与人员的反馈意见，对培训内容和形式进行调整和优化。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通过问卷调查、小组讨论等方式，对培训效果进行评估和总结，为后续工作提供参考和改进方向。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培训学习参与人员和反馈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https://d.book118.com/208023023134006036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2024-09-16T10:38:26.107</cp:lastPrinted>
  <dcterms:created xsi:type="dcterms:W3CDTF">2024-09-16T02:38:26Z</dcterms:created>
  <dcterms:modified xsi:type="dcterms:W3CDTF">2024-09-16T02:38:27Z</dcterms:modified>
</cp:coreProperties>
</file>