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1916C-FD9B-4B8B-A370-02ECB80EA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4B586-7565-42F0-B43A-1C89BD578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2134C-2A24-4F33-A41C-6DF7A10EA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80979-B65F-4CB5-B06B-9D25B0BB0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1532D4-96CD-4575-A2B9-AD26B55A0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3EFCB-3788-4864-B0E2-7FAA8A83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777C9-6D38-4529-B165-320320465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09170-81F3-4290-81DD-25C96F141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82FC7-8919-4EAE-A4BD-A704EDD85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4D7D7-808F-45FC-9295-8E6D16DB1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00CF2-20DF-4082-B493-A39584C4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23104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营销类职业规划书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营销行业分析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职业目标与规划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02" r="24402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我具备良好的与人沟通的能力，能够清晰地表达自己的观点，理解他人的需求，这对于营销工作来说是非常重要的。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我善于从不同的角度思考问题，提出创新的解决方案，这有助于我在营销策略中脱颖而出。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我懂得如何与团队成员合作，共同完成任务，这是在营销工作中取得成功的关键。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优势与特长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我需要提高在数据分析方面的技能，以便更好地理解市场需求和消费者行为。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数据分析能力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我对某些新兴的数字营销工具和技术还不够熟悉，需要加强这方面的学习。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技术知识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我需要更好地管理我的时间，以提高工作效率。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劣势与不足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我认为客户是公司最重要的资产，因此在工作中我会始终把客户的需求放在首位。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重视客户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我渴望在工作中取得成功，并不断提升自己的技能和知识。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我相信团队的力量，愿意与同事们共同合作，实现共同的目标。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价值观与职业倾向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营销行业分析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25" b="3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当前营销行业正经历数字化转型，数字化营销成为主流趋势。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4458" r="24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随着社交媒体的普及，社交媒体营销需求持续增长。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营销行业正朝着更加数据驱动的方向发展，数据分析能力成为必备技能。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行业现状与趋势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负责制定和执行数字营销策略，利用各种在线平台进行品牌推广和销售促进。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数字营销专员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负责管理和运营社交媒体平台，提高品牌知名度和用户互动。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社交媒体经理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负责收集、处理和分析营销数据，为营销决策提供支持。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热门岗位与职责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初级数字营销专员的年薪约为3-5万美元。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中级数字营销专员的年薪约为5-8万美元。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高级数字营销专员的年薪约为8-12万美元。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常见的福利包括健康保险、退休金、年假等。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Freeform 28"/>
          <p:cNvSpPr/>
          <p:nvPr/>
        </p:nvSpPr>
        <p:spPr>
          <a:xfrm>
            <a:off x="9295617" y="3063151"/>
            <a:ext cx="302098" cy="331451"/>
          </a:xfrm>
          <a:custGeom>
            <a:rect l="l" t="t" r="r" b="b"/>
            <a:pathLst>
              <a:path w="149" h="163">
                <a:moveTo>
                  <a:pt x="108" y="163"/>
                </a:moveTo>
                <a:cubicBezTo>
                  <a:pt x="35" y="163"/>
                  <a:pt x="35" y="163"/>
                  <a:pt x="35" y="163"/>
                </a:cubicBezTo>
                <a:cubicBezTo>
                  <a:pt x="35" y="158"/>
                  <a:pt x="35" y="158"/>
                  <a:pt x="35" y="158"/>
                </a:cubicBezTo>
                <a:cubicBezTo>
                  <a:pt x="34" y="153"/>
                  <a:pt x="32" y="144"/>
                  <a:pt x="30" y="142"/>
                </a:cubicBezTo>
                <a:cubicBezTo>
                  <a:pt x="28" y="137"/>
                  <a:pt x="24" y="132"/>
                  <a:pt x="21" y="127"/>
                </a:cubicBezTo>
                <a:cubicBezTo>
                  <a:pt x="11" y="112"/>
                  <a:pt x="0" y="95"/>
                  <a:pt x="0" y="74"/>
                </a:cubicBezTo>
                <a:cubicBezTo>
                  <a:pt x="0" y="33"/>
                  <a:pt x="33" y="0"/>
                  <a:pt x="74" y="0"/>
                </a:cubicBezTo>
                <a:cubicBezTo>
                  <a:pt x="115" y="0"/>
                  <a:pt x="149" y="33"/>
                  <a:pt x="149" y="74"/>
                </a:cubicBezTo>
                <a:cubicBezTo>
                  <a:pt x="149" y="95"/>
                  <a:pt x="138" y="112"/>
                  <a:pt x="127" y="127"/>
                </a:cubicBezTo>
                <a:cubicBezTo>
                  <a:pt x="124" y="132"/>
                  <a:pt x="121" y="137"/>
                  <a:pt x="118" y="142"/>
                </a:cubicBezTo>
                <a:cubicBezTo>
                  <a:pt x="117" y="144"/>
                  <a:pt x="115" y="153"/>
                  <a:pt x="114" y="158"/>
                </a:cubicBezTo>
                <a:cubicBezTo>
                  <a:pt x="113" y="163"/>
                  <a:pt x="113" y="163"/>
                  <a:pt x="113" y="163"/>
                </a:cubicBezTo>
                <a:lnTo>
                  <a:pt x="108" y="163"/>
                </a:lnTo>
                <a:close/>
                <a:moveTo>
                  <a:pt x="46" y="151"/>
                </a:moveTo>
                <a:cubicBezTo>
                  <a:pt x="103" y="151"/>
                  <a:pt x="103" y="151"/>
                  <a:pt x="103" y="151"/>
                </a:cubicBezTo>
                <a:cubicBezTo>
                  <a:pt x="104" y="146"/>
                  <a:pt x="105" y="139"/>
                  <a:pt x="108" y="136"/>
                </a:cubicBezTo>
                <a:cubicBezTo>
                  <a:pt x="111" y="130"/>
                  <a:pt x="114" y="125"/>
                  <a:pt x="117" y="120"/>
                </a:cubicBezTo>
                <a:cubicBezTo>
                  <a:pt x="127" y="106"/>
                  <a:pt x="136" y="92"/>
                  <a:pt x="136" y="74"/>
                </a:cubicBezTo>
                <a:cubicBezTo>
                  <a:pt x="136" y="40"/>
                  <a:pt x="109" y="12"/>
                  <a:pt x="74" y="12"/>
                </a:cubicBezTo>
                <a:cubicBezTo>
                  <a:pt x="40" y="12"/>
                  <a:pt x="12" y="40"/>
                  <a:pt x="12" y="74"/>
                </a:cubicBezTo>
                <a:cubicBezTo>
                  <a:pt x="12" y="92"/>
                  <a:pt x="21" y="106"/>
                  <a:pt x="31" y="120"/>
                </a:cubicBezTo>
                <a:cubicBezTo>
                  <a:pt x="35" y="125"/>
                  <a:pt x="38" y="130"/>
                  <a:pt x="41" y="136"/>
                </a:cubicBezTo>
                <a:cubicBezTo>
                  <a:pt x="43" y="139"/>
                  <a:pt x="45" y="146"/>
                  <a:pt x="46" y="15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369028" y="3411797"/>
            <a:ext cx="150470" cy="99059"/>
          </a:xfrm>
          <a:custGeom>
            <a:rect l="l" t="t" r="r" b="b"/>
            <a:pathLst>
              <a:path w="74" h="49">
                <a:moveTo>
                  <a:pt x="0" y="0"/>
                </a:moveTo>
                <a:cubicBezTo>
                  <a:pt x="0" y="20"/>
                  <a:pt x="0" y="20"/>
                  <a:pt x="0" y="20"/>
                </a:cubicBezTo>
                <a:cubicBezTo>
                  <a:pt x="0" y="36"/>
                  <a:pt x="17" y="49"/>
                  <a:pt x="37" y="49"/>
                </a:cubicBezTo>
                <a:cubicBezTo>
                  <a:pt x="41" y="49"/>
                  <a:pt x="41" y="49"/>
                  <a:pt x="41" y="49"/>
                </a:cubicBezTo>
                <a:cubicBezTo>
                  <a:pt x="61" y="49"/>
                  <a:pt x="74" y="36"/>
                  <a:pt x="74" y="20"/>
                </a:cubicBezTo>
                <a:cubicBezTo>
                  <a:pt x="74" y="0"/>
                  <a:pt x="74" y="0"/>
                  <a:pt x="74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9360459" y="3203836"/>
            <a:ext cx="172471" cy="138196"/>
          </a:xfrm>
          <a:custGeom>
            <a:rect l="l" t="t" r="r" b="b"/>
            <a:pathLst>
              <a:path w="85" h="68">
                <a:moveTo>
                  <a:pt x="83" y="9"/>
                </a:moveTo>
                <a:cubicBezTo>
                  <a:pt x="71" y="25"/>
                  <a:pt x="64" y="44"/>
                  <a:pt x="62" y="66"/>
                </a:cubicBezTo>
                <a:cubicBezTo>
                  <a:pt x="62" y="68"/>
                  <a:pt x="62" y="68"/>
                  <a:pt x="62" y="68"/>
                </a:cubicBezTo>
                <a:cubicBezTo>
                  <a:pt x="52" y="68"/>
                  <a:pt x="52" y="68"/>
                  <a:pt x="52" y="68"/>
                </a:cubicBezTo>
                <a:cubicBezTo>
                  <a:pt x="53" y="66"/>
                  <a:pt x="53" y="66"/>
                  <a:pt x="53" y="66"/>
                </a:cubicBezTo>
                <a:cubicBezTo>
                  <a:pt x="55" y="48"/>
                  <a:pt x="59" y="32"/>
                  <a:pt x="67" y="17"/>
                </a:cubicBezTo>
                <a:cubicBezTo>
                  <a:pt x="67" y="17"/>
                  <a:pt x="67" y="17"/>
                  <a:pt x="67" y="17"/>
                </a:cubicBezTo>
                <a:cubicBezTo>
                  <a:pt x="66" y="17"/>
                  <a:pt x="66" y="17"/>
                  <a:pt x="66" y="17"/>
                </a:cubicBezTo>
                <a:cubicBezTo>
                  <a:pt x="63" y="17"/>
                  <a:pt x="59" y="16"/>
                  <a:pt x="55" y="13"/>
                </a:cubicBezTo>
                <a:cubicBezTo>
                  <a:pt x="52" y="16"/>
                  <a:pt x="48" y="17"/>
                  <a:pt x="44" y="17"/>
                </a:cubicBezTo>
                <a:cubicBezTo>
                  <a:pt x="39" y="17"/>
                  <a:pt x="34" y="16"/>
                  <a:pt x="30" y="12"/>
                </a:cubicBezTo>
                <a:cubicBezTo>
                  <a:pt x="26" y="15"/>
                  <a:pt x="21" y="17"/>
                  <a:pt x="17" y="16"/>
                </a:cubicBezTo>
                <a:cubicBezTo>
                  <a:pt x="28" y="38"/>
                  <a:pt x="30" y="59"/>
                  <a:pt x="30" y="66"/>
                </a:cubicBezTo>
                <a:cubicBezTo>
                  <a:pt x="31" y="68"/>
                  <a:pt x="31" y="68"/>
                  <a:pt x="31" y="68"/>
                </a:cubicBezTo>
                <a:cubicBezTo>
                  <a:pt x="21" y="68"/>
                  <a:pt x="21" y="68"/>
                  <a:pt x="21" y="68"/>
                </a:cubicBezTo>
                <a:cubicBezTo>
                  <a:pt x="21" y="66"/>
                  <a:pt x="21" y="66"/>
                  <a:pt x="21" y="66"/>
                </a:cubicBezTo>
                <a:cubicBezTo>
                  <a:pt x="21" y="58"/>
                  <a:pt x="17" y="31"/>
                  <a:pt x="2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8"/>
                  <a:pt x="1" y="8"/>
                  <a:pt x="1" y="8"/>
                </a:cubicBezTo>
                <a:cubicBezTo>
                  <a:pt x="1" y="8"/>
                  <a:pt x="1" y="8"/>
                  <a:pt x="1" y="8"/>
                </a:cubicBezTo>
                <a:cubicBezTo>
                  <a:pt x="1" y="7"/>
                  <a:pt x="1" y="7"/>
                  <a:pt x="1" y="7"/>
                </a:cubicBezTo>
                <a:cubicBezTo>
                  <a:pt x="0" y="5"/>
                  <a:pt x="0" y="3"/>
                  <a:pt x="2" y="1"/>
                </a:cubicBezTo>
                <a:cubicBezTo>
                  <a:pt x="5" y="0"/>
                  <a:pt x="7" y="1"/>
                  <a:pt x="9" y="3"/>
                </a:cubicBezTo>
                <a:cubicBezTo>
                  <a:pt x="9" y="3"/>
                  <a:pt x="9" y="3"/>
                  <a:pt x="9" y="3"/>
                </a:cubicBezTo>
                <a:cubicBezTo>
                  <a:pt x="11" y="5"/>
                  <a:pt x="14" y="7"/>
                  <a:pt x="16" y="7"/>
                </a:cubicBezTo>
                <a:cubicBezTo>
                  <a:pt x="20" y="7"/>
                  <a:pt x="23" y="6"/>
                  <a:pt x="27" y="2"/>
                </a:cubicBezTo>
                <a:cubicBezTo>
                  <a:pt x="28" y="1"/>
                  <a:pt x="29" y="1"/>
                  <a:pt x="31" y="1"/>
                </a:cubicBezTo>
                <a:cubicBezTo>
                  <a:pt x="32" y="1"/>
                  <a:pt x="33" y="2"/>
                  <a:pt x="34" y="3"/>
                </a:cubicBezTo>
                <a:cubicBezTo>
                  <a:pt x="37" y="6"/>
                  <a:pt x="40" y="8"/>
                  <a:pt x="43" y="8"/>
                </a:cubicBezTo>
                <a:cubicBezTo>
                  <a:pt x="47" y="8"/>
                  <a:pt x="50" y="5"/>
                  <a:pt x="52" y="3"/>
                </a:cubicBezTo>
                <a:cubicBezTo>
                  <a:pt x="53" y="2"/>
                  <a:pt x="54" y="1"/>
                  <a:pt x="55" y="1"/>
                </a:cubicBezTo>
                <a:cubicBezTo>
                  <a:pt x="57" y="1"/>
                  <a:pt x="58" y="2"/>
                  <a:pt x="59" y="3"/>
                </a:cubicBezTo>
                <a:cubicBezTo>
                  <a:pt x="61" y="6"/>
                  <a:pt x="63" y="8"/>
                  <a:pt x="66" y="8"/>
                </a:cubicBezTo>
                <a:cubicBezTo>
                  <a:pt x="66" y="8"/>
                  <a:pt x="66" y="8"/>
                  <a:pt x="66" y="8"/>
                </a:cubicBezTo>
                <a:cubicBezTo>
                  <a:pt x="70" y="8"/>
                  <a:pt x="73" y="6"/>
                  <a:pt x="76" y="3"/>
                </a:cubicBezTo>
                <a:cubicBezTo>
                  <a:pt x="78" y="1"/>
                  <a:pt x="81" y="1"/>
                  <a:pt x="82" y="2"/>
                </a:cubicBezTo>
                <a:cubicBezTo>
                  <a:pt x="84" y="4"/>
                  <a:pt x="85" y="7"/>
                  <a:pt x="83" y="9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745966" y="3928628"/>
            <a:ext cx="154998" cy="155673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651236" y="4108554"/>
            <a:ext cx="344403" cy="14853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行业薪酬与福利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职业目标与规划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https://d.book118.com/208023104117006036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2024-09-16T05:16:38.163</cp:lastPrinted>
  <dcterms:created xsi:type="dcterms:W3CDTF">2024-09-15T21:16:38Z</dcterms:created>
  <dcterms:modified xsi:type="dcterms:W3CDTF">2024-09-15T21:16:40Z</dcterms:modified>
</cp:coreProperties>
</file>