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A4AE2-B678-41BF-A90B-1D6DBB966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6EB71-C6FB-4B58-80EC-13459347F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6BD68-A10C-4607-ADDC-3C59011D3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0221C-08FE-4058-99C9-D7C0D8ED5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7FE6B8-6319-497C-B8D2-212749361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9EE95D-A4B1-4594-8ECF-B71F72342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4B4002-34E8-4EC0-9079-48FEFC1B3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1DB49F-6B0E-46FF-8967-3E002B44D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4360F1-2A61-4358-8042-1B590C1609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79503-FCF6-4CB3-BD80-7AEE64BC3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3DAE10-2984-4619-A906-8DF2C6103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8024061031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网红经济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网红类型与特点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网红经济运作模式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网红经济盈利模式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网红经济对社会影响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网红经济发展趋势与挑战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网红经济概述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网红经济是指依托互联网特别是移动互联网传播及其社交平台推广，通过大量聚集社会关注度，形成庞大粉丝和定向营销市场，并围绕网红IP衍生出各种消费市场和新商业模式的经济现象。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网红经济经历了从文字时代到图文时代，再到宽频时代的演变。在这个过程中，网红们通过不断创新的内容形式和平台，吸引了大量的粉丝关注，并逐渐形成了具有商业价值的IP。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随着互联网和社交媒体的普及，网红经济市场规模不断扩大。根据相关数据，全球网红经济市场规模已经超过1000亿美元，并且仍在持续增长。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计未来几年，网红经济市场将继续保持高速增长。一方面，随着5G、AI等新技术的应用，网红内容创作和传播将更加便捷和高效；另一方面，随着消费者对个性化、品质化商品和服务的需求增加，网红经济市场将迎来更多的商业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产业链上游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主要包括内容创作者、社交平台和内容分发平台。内容创作者负责生产优质的内容吸引粉丝；社交平台提供内容传播和互动交流的场所；内容分发平台则负责将内容推送给目标受众。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产业链中游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主要包括MCN机构、广告代理商和电商平台等。MCN机构为网红提供专业化的运营和管理服务；广告代理商则帮助网红与广告主建立合作关系；电商平台则为网红提供商品销售和推广渠道。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产业链下游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主要包括消费者和广告主。消费者是网红经济的最终受益者，他们通过购买网红推荐的商品或服务满足自身需求；广告主则是网红经济的重要收入来源之一，他们通过与网红合作进行品牌推广和销售。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网红产业链结构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网红类型与特点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颜值类网红通常拥有高颜值和优秀的身材比例，通过展示自己的外貌吸引粉丝。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外貌出众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时尚穿搭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化妆技巧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他们通常对时尚有独特的见解，善于搭配服饰，展示自己的穿搭风格。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颜值类网红往往具备高超的化妆技巧，能够通过化妆改变自己的形象，展现不同的美。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颜值类网红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艺术才华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才华类网红通常具备某种艺术才华，如唱歌、跳舞、演奏乐器等。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他们往往具备较强的创作能力，能够创作出优质的音乐、舞蹈、绘画等作品。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表演能力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才华类网红通常具备优秀的表演能力，能够通过表演展示自己的才华和魅力。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才华类网红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创意脑洞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搞笑类网红通常拥有较大的创意脑洞，能够创作出新颖有趣的搞笑内容。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幽默感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搞笑类网红通常具备较强的幽默感和搞笑天赋，能够创作出让人捧腹大笑的内容。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表演能力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他们往往具备优秀的表演能力，能够通过夸张的表情、动作和语言逗乐观众。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搞笑类网红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知识类网红通常具备某个领域的专业知识，如历史、科学、文化等。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他们往往拥有较高的教育背景，如硕士、博士等学位，能够提供权威的知识解读。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分享精神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知识类网红通常具备较强的分享精神，愿意将自己的知识和经验分享给更多的人。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知识类网红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网红经济运作模式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如微博、抖音等，通过算法和个性化推荐，将网红内容推送给目标用户。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社交平台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如淘宝、京东等，通过网红直播、短视频等形式，引导用户进行购物。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电商平台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如知乎、喜马拉雅等，网红提供专业知识或独特内容，用户付费获取。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内容付费平台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平台型运作模式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内容创作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持续输出高质量、有特色的内容，提升粉丝黏性和活跃度。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商业变现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通过广告合作、品牌代言、线下活动等方式实现商业价值。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个人IP打造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网红通过自身特点和优势，塑造独特形象，吸引粉丝关注。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个人品牌型运作模式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选品策略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网红根据粉丝需求和自身定位，挑选适合的产品进行推广。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与供应商建立合作关系，确保产品品质、价格和供货稳定性。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营销推广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通过社交媒体、短视频、直播等形式，向粉丝推荐产品，实现销售转化。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供应链整合型运作模式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网红与不同领域的品牌、机构或个人进行合作，实现资源共享和互利共赢。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跨界资源整合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跨界合作可以带来全新的内容创意和表现形式，提升网红的吸引力和影响力。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创新内容形式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通过跨界合作，网红可以拓展自己的商业领域和收入来源，实现多元化发展。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拓展商业领域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458" r="20458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跨界合作型运作模式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https://d.book118.com/208024061031006036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2024-09-15T09:52:16.691</cp:lastPrinted>
  <dcterms:created xsi:type="dcterms:W3CDTF">2024-09-15T01:52:16Z</dcterms:created>
  <dcterms:modified xsi:type="dcterms:W3CDTF">2024-09-15T01:52:18Z</dcterms:modified>
</cp:coreProperties>
</file>