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7BD03-0489-4DB6-B8D0-CA8F63F55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C1BB4-9878-40C5-907C-3EB1D4D69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CDF02-6022-4395-B061-71D80048E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C5FB9-F592-4C43-ACEC-ACEF241DD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ABF719-CF50-48DF-B9DA-C75F1A997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2868BD-9AE6-4E43-BB7E-5C2F615BE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F86A58-0C19-4CA0-8802-140CEA76D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3C2A9-B83C-4260-A280-C702CE384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D450A-28AA-4876-AB1D-02A6AEA63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D5324-0100-40E3-9E4F-94020EC24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80AFF-51C2-4E39-B9BE-F96F4B7D4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2410404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血小板减少护理问题及措施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血小板减少概述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血小板减少的护理问题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血小板减少的护理措施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特殊情况下的护理问题及措施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血小板减少的预防与康复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血小板减少概述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血小板减少是指血液中血小板计数低于正常范围，影响止血功能。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原发性血小板减少和继发性血小板减少，前者指骨髓造血功能障碍所致，后者指其他疾病或因素引起的血小板减少。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包括免疫性、感染性、骨髓造血功能障碍、药物反应等多种原因。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主要与免疫系统异常、感染、药物等因素导致血小板破坏增多或生成减少有关。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皮肤黏膜出血、牙龈出血、鼻出血、月经过多等症状，严重时可出现内脏出血、颅内出血等。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通过血常规检查发现血小板计数减少，骨髓穿刺检查可了解骨髓造血情况，有助于明确诊断。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血小板减少的护理问题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1405" r="11405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血小板减少的护理问题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血小板减少的护理措施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27" r="42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40" r="94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血小板减少患者应避免碰撞，避免摔倒、跌倒等意外伤害，以免引起出血。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避免碰撞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定期检查患者的皮肤、口腔、鼻腔等部位是否有出血点、瘀斑等症状，以及是否有内脏出血的表现。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血小板减少患者应保持口腔卫生，避免口腔感染和牙龈出血。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定期清洁鼻腔，避免鼻腔干燥和出血。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预防出血的护理措施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为患者提供心理支持，缓解患者的焦虑、抑郁等情绪问题。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向患者和家属宣传血小板减少的相关知识，提高患者的认知水平。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建立良好的医患关系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加强与患者的沟通交流，建立良好的医患关系，提高患者的信任度和治疗依从性。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确保用药剂量和时间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确保患者按照医生的指示正确使用药物，不随意增减剂量或更改用药时间。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协助患者用药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对于不能自理的患者，医护人员应协助其用药，确保药物被正确使用。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密切观察患者用药后的反应，如出现不良反应，应及时报告医生进行处理。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药物治疗的护理措施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https://d.book118.com/208024104041006034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2024-09-12T15:20:47.172</cp:lastPrinted>
  <dcterms:created xsi:type="dcterms:W3CDTF">2024-09-12T07:20:47Z</dcterms:created>
  <dcterms:modified xsi:type="dcterms:W3CDTF">2024-09-12T07:20:49Z</dcterms:modified>
</cp:coreProperties>
</file>