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A3668F-7379-4786-A874-81ABC0CE7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F22F7-D19A-48B6-BD74-58DC020C3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8D024-C66E-4220-9D50-5F23C317C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E1BA03-B874-4C69-A08B-6FC447C82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0E92F5-7B2C-46C3-A86C-901CA9926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3C217A-FD2D-44DD-98B7-DC2A22489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239C3D-89C2-44C5-9288-609143807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35E5FE-0975-4F00-8072-1D4C26FB4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1359DD-C50D-4031-91EF-A6D0AD22E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0CE9E9-7401-40AF-9295-DFB551D35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47BE03-37EA-4F2D-B342-AFB202196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241411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专项施工方案的合同管理与变更控制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专项施工方案概述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合同管理基础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变更控制原则与方法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合同管理与变更控制关系探讨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案例分析：成功实践经验分享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专项施工方案概述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359" b="1335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专项施工方案是指在施工过程中，针对特定工程或技术难题而制定的详细施工计划和技术措施。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确保工程施工的顺利进行，提高施工质量和安全水平，降低施工成本和风险。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适用范围及重要性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454963" y="1491980"/>
            <a:ext cx="7520622" cy="188738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适用于复杂、特殊、技术难度大的工程项目，如高层建筑、大跨度结构、深基坑开挖等。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54963" y="1041492"/>
            <a:ext cx="753713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153723" y="4445298"/>
            <a:ext cx="7520622" cy="192682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专项施工方案是施工过程中的重要技术文件，对于保证工程质量、安全、进度和成本等方面具有关键作用。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37103" y="4014528"/>
            <a:ext cx="753724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15329" r="15329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792" r="19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相关法律法规、标准规范、施工图纸、施工组织设计等。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编制依据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施工单位编制完成后，需报监理、建设单位审批，对于重大专项施工方案还需组织专家论证。审批通过后，方可组织实施。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审批流程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编制依据和审批流程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合同管理基础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总价合同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以固定总价或可调总价为基础，明确工程范围和风险分担，便于成本控制和进度安排。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单价合同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以工程量清单和单价为基础，根据实际完成工程量结算，适用于工程量不明确或变化较大的项目。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成本加酬金合同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以实际成本加上约定酬金为基础，激励承包商降低成本，但业主承担较大风险。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合同类型选择及特点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合同条款解读与风险点识别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2005013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明确工程范围、质量标准和进度要求，确保双方对合同内容有准确理解。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850265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识别潜在风险点，如价格调整、变更、索赔等条款，制定应对措施。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743259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关注违约责任和争议解决方式，确保合同履行的顺利进行。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3332131" y="4551331"/>
            <a:ext cx="333375" cy="333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4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688419" y="1750981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15400" y="4337018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3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合同履行过程中的监控与评估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438456" y="18767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建立合同履行监控机制，定期对合同履行情况进行检查和评估。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9328252" y="14338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关注工程进度、质量和成本等关键指标，及时发现问题并采取纠偏措施。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407729" y="4148477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加强与承包商的沟通协调，确保双方按合同约定履行各自义务。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73817" y="465179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对合同履行过程中的变更、索赔等事项进行及时处理和记录，为后期结算提供依据。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37" name="Freeform 37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变更控制原则与方法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变更类型及产生原因分析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3903" r="3903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4" name="TextBox 44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设计变更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由于设计错误、遗漏或现场条件变化等原因引起的变更。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产生原因分析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对各类变更的产生原因进行深入分析，为后续变更控制提供依据。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施工变更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由于施工方法、材料、设备等原因引起的变更。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外部变更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由于政策、法规、环境等外部因素引起的变更。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变更申请、审批和执行流程梳理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变更申请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明确变更申请的条件、格式和内容，确保申请信息的准确性和完整性。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审批流程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建立严格的审批流程，包括初审、复审和终审等环节，确保变更的合理性和可行性。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执行流程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明确变更执行的责任主体、时间节点和具体操作步骤，确保变更的顺利实施。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变更后效果评估与经验教训总结</a:t>
              </a:r>
            </a:p>
          </p:txBody>
        </p:sp>
      </p:grpSp>
      <p:sp>
        <p:nvSpPr>
          <p:cNvPr id="84" name="TextBox 84"/>
          <p:cNvSpPr txBox="1"/>
          <p:nvPr/>
        </p:nvSpPr>
        <p:spPr>
          <a:xfrm>
            <a:off x="923925" y="514518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及时总结变更过程中的经验教训，为后续项目提供借鉴和参考。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3670300" y="3625158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经验教训总结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6318250" y="191780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基于评估结果和经验教训，持续优化变更控制流程和方法，提高项目管理水平。</a:t>
            </a:r>
          </a:p>
        </p:txBody>
      </p:sp>
      <p:sp>
        <p:nvSpPr>
          <p:cNvPr id="89" name="TextBox 89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对变更后的效果进行全面评估，包括质量、成本、工期等方面的影响。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https://d.book118.com/208024141131006034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2024-09-13T10:24:20.262</cp:lastPrinted>
  <dcterms:created xsi:type="dcterms:W3CDTF">2024-09-13T02:24:20Z</dcterms:created>
  <dcterms:modified xsi:type="dcterms:W3CDTF">2024-09-13T02:24:22Z</dcterms:modified>
</cp:coreProperties>
</file>