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644391-D1CC-43F2-8AEA-C672FA2F77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DFEE1D-B50D-41F3-8CB1-89245EBEEA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BB996E-ECFC-4170-BFFC-FA78846705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2D6A89-99BE-4757-B890-C478F3B391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44652B-32E4-4989-B7CC-51BE7175A8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695DBA-2144-4361-A6D4-3C1000CEAF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E6E4A5-CCDD-49C7-BDBE-212F0C513F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F96BB0-F36E-48A0-AFBD-74BDB2BF27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BA531C-BD70-42AB-9947-8DE2625539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6630DC-60F8-488B-AD71-BF59C30788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320C83-25C1-4179-9869-C6D65CB287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2503403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理想气体的压强公式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理想气体概述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理想气体压强公式的推导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理想气体压强公式的应用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理想气体压强公式的实验验证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理想气体压强公式的扩展与深化</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理想气体概述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理想气体的定义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理想气体是指气体分子之间没有相互作用力，不考虑分子体积和分子运动的模型。</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理想气体在微观上由大量分子组成，每个分子都遵循牛顿运动定律，且分子之间没有碰撞和相互作用。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理想气体的性质</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理想气体遵循玻意耳定律、查理定律和盖吕萨克定律等基本气体定律。</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理想气体具有恒定的摩尔质量和分子数，且分子之间没有相互作用力。</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理想气体的内能仅由温度决定，与其他因素无关。</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理想气体状态方程</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理想气体状态方程是描述气体状态变化的基本方程，表示气体的压力、体积和温度之间的关系。</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理想气体状态方程为：PV=nRT，其中P表示压力，V表示体积，n表示摩尔数，R表示气体常数，T表示温度。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理想气体压强公式的推导</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398" r="3639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007" r="3000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6386" r="3638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分子运动论认为气体由大量做无规则运动的分子组成，分子之间的碰撞和分子与器壁的碰撞都会产生压强。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分子运动论</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气体分子的平均动能与温度成正比，温度越高，分子运动越剧烈，对器壁的碰撞越频繁。</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分子平均动能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分子运动论基础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741" b="1774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气体分子在单位时间内对器壁单位面积的碰撞次数称为压强。</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气体分子每次碰撞器壁时对器壁产生的冲量与分子平均动能的平方根成正比。</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压强的微观解释</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分子平均动能的体现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分子碰撞器壁的冲量</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理想气体状态方程为PV=nRT，其中P为压强，V为体积，n为摩尔数，R为气体常数，T为温度。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理想气体状态方程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根据理想气体状态方程和分子运动论，可以推导出理想气体的压强公式为P=nkT，其中k为玻尔兹曼常数，n为单位体积内的分子数。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压强公式的推导</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理想气体压强公式的推导过程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理想气体压强公式的应用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75" b="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通过压力传感器直接测量气体的压力，如使用压力表或压力传感器。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直接测量法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通过测量其他物理量（如液柱高度、电容变化等）来推算气体的压力。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间接测量法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气体压力的测量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https://d.book118.com/208025034031006031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2024-09-08T00:57:27.293</cp:lastPrinted>
  <dcterms:created xsi:type="dcterms:W3CDTF">2024-09-07T16:57:27Z</dcterms:created>
  <dcterms:modified xsi:type="dcterms:W3CDTF">2024-09-07T16:57:29Z</dcterms:modified>
</cp:coreProperties>
</file>