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C5299-3DF8-48E5-AC93-36BF8389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85936-3639-4AE4-9A4F-71559057B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EED24-68EC-430F-A40A-AB9C9CE56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CACD9-BE1F-4ABF-81F2-576D3CA3F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1EDE72-E2F2-46CD-B8FF-70C845F9D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7C1B4-7654-43E7-8F0A-CEDCD954E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4A9450-61F2-46A0-96CF-672B45897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4B2B2-43D3-4CD4-8E7F-6B59B905B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605CE-ABB5-4A92-AC09-BE7B801FD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40E7D-1146-4581-ACC3-53813E77A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4C58A-F103-47C9-9E45-601EA45D0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6063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根据学校的教育方针和培养目标，制定教学计划和课程大纲，确保教学质量和效果。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制定教学计划和课程大纲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组织开展教研活动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监督教学质量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开展教学研究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组织开展教研活动，包括集体备课、听课评课、教学研讨等，提高教师教育教学水平。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对教学质量进行监督和评估，及时发现问题并采取措施进行改进。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开展教学研究，探索教育教学规律，推广先进的教育理念和方法。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教研员职责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通过制定科学合理的教学计划和课程大纲，组织开展有效的教研活动，提高教育教学质量。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通过开展教研活动和教学研究，促进教师专业发展，提高教师的教育教学水平。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通过科学合理的教学计划和课程大纲，培养德智体美全面发展的优秀人才。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通过提高教育教学质量和培养优秀人才，提升学校的整体水平和声誉。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提升学校整体水平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根据学校的教育方针和培养目标，结合学科特点和学生实际情况，制定科学合理的教学计划和课程大纲。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制定教学计划和课程大纲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组织开展集体备课、听课评课、教学研讨等活动，促进教师之间的交流与合作，提高教师的教育教学水平。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组织开展教研活动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通过听课、评课、学生反馈等方式，对教学质量进行监督和评估，发现问题并及时采取措施进行改进。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监督教学质量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结合学科特点和教学实践，开展教学研究，探索教育教学规律，推广先进的教育理念和方法。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开展教学研究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通过定期听课、评课和教学检查，确保教学质量得到有效监控。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推广先进教学方法和手段，促进课堂教学效果的提升。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建立完善的教学质量评估体系，对教学质量进行科学、客观的评价。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制定针对不同层次、不同需求的教师培训计划。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000" r="21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鼓励教师参加学术交流、课题研究等活动，促进教师专业发展。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建立教师评价机制，对优秀教师给予表彰和奖励。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教师评价与激励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学科建设与改革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学科发展规划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制定学科发展规划，明确学科发展方向和目标。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课程改革与实施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组织开展课程改革，推动课程内容的更新与完善。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学科资源建设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加强学科教学资源建设，提高学科教学的信息化水平。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注重学生德、智、体、美、劳全面发展，为学生提供多样化的课外活动和社会实践机会。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学生全面发展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加强学生创新能力的培养，鼓励学生参加各类科技竞赛和创新创业活动。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学生创新能力培养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关注学生心理健康，提供心理辅导和咨询，帮助学生解决成长过程中的困惑和问题。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学生心理健康辅导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学生综合素质提升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https://d.book118.com/208026063032006044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2024-09-24T04:02:39.454</cp:lastPrinted>
  <dcterms:created xsi:type="dcterms:W3CDTF">2024-09-23T20:02:39Z</dcterms:created>
  <dcterms:modified xsi:type="dcterms:W3CDTF">2024-09-23T20:02:41Z</dcterms:modified>
</cp:coreProperties>
</file>