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8793F-6080-4204-BF5D-044BFAD2A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7FF23-56DD-485C-AC0B-47046BF0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B4EC-9D89-4738-A083-2AA326D8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7D507-B378-4E04-A3F2-BC668066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82163-9880-4C0B-A99A-2F575CF7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6FB98-AA28-40C9-8F5A-68210A14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6F6A3-67CB-4771-BEA0-4921D8DB2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C17F0-3F68-4926-950B-568B29AF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707B2-E45D-4650-AF2A-10E5F4B4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203C-221E-4253-98E3-AB96FA33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8EC01-A059-482C-A79D-66B0A439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6111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安全生产管理制度与固体废物管理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固体废物管理现状及挑战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安全生产与固体废物管理关系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完善安全生产管理制度措施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加强固体废物管理策略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企业实践案例分享与经验借鉴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安全生产是指在生产过程中，通过采取各种措施，消除或减少危害因素，保障员工生命财产安全，确保生产顺利进行的活动。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安全生产是企业稳定发展的基础，关系到员工生命财产安全，影响社会稳定和经济发展。加强安全生产管理，有助于减少事故发生的可能性，提高生产效率，降低企业运营成本。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安全生产法规及标准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国家制定了一系列安全生产法规，如《中华人民共和国安全生产法》、《生产安全事故报告和调查处理条例》等，对企业安全生产提出了明确要求。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国家和行业制定了多项安全生产标准，如《企业安全生产标准化基本规范》、《危险化学品安全管理条例》等，为企业提供了安全生产的操作指南。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企业应建立健全安全生产责任制，明确各级管理人员和员工的安全生产职责，确保安全生产的各项措施得到有效执行。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政府应加强对企业安全生产的监管，完善相关法律法规和标准体系，加大执法力度，确保企业安全生产责任制得到有效落实。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公众和媒体应积极参与对企业安全生产的监督，及时曝光违法违规行为，推动企业落实安全生产责任制。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固体废物管理现状及挑战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52" b="1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根据来源和性质，固体废物可分为工业固体废物、生活垃圾、建筑垃圾、农业固体废物等。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固体废物若不得当处理，会对环境造成严重污染，如土壤污染、水体污染、大气污染等，同时还会对人类健康产生威胁。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固体废物分类与危害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固体废物分类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国家和地方政府已出台一系列固体废物管理政策法规，推动企业加强固体废物治理。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随着科技进步，固体废物处理技术不断提高，如焚烧、填埋、生物处理等。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部分固体废物可通过回收、再利用等方式实现资源化，减少对环境的影响。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当前固体废物管理现状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4" r="244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部分地区固体废物监管存在漏洞，导致非法倾倒、超标排放等问题频发。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部分地区固体废物处理设施建设滞后，处理能力不足，难以满足实际需求。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尽管回收利用已成为固体废物治理的重要手段，但当前回收利用体系尚不完善，资源化利用率有待提高。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回收利用体系不完善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公众对固体废物危害认识不足，环保意识有待提高，需要加强宣传教育和引导。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公众意识不强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安全生产与固体废物管理关系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00" r="12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合法处置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遵守国家和地方有关固体废物处置的法律法规，确保废物得到合法、有效的处置。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按照固体废物的性质、危害程度进行分类，确保各类废物得到妥善处理。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建立专门的固体废物存储设施，确保废物在存储过程中不会对环境和人员造成危害。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安全生产对固体废物管理要求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减少事故隐患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通过对固体废物的有效管理，可以减少因废物堆积、处理不当等引发的事故隐患。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保障员工健康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合理的固体废物管理能够减少有害物质的排放，保障员工的身体健康。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优化固体废物管理流程，可以提高生产效率，降低因废物处理不当造成的生产停顿和损失。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固体废物管理对安全生产影响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https://d.book118.com/208026111033006035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2024-09-13T23:10:54.896</cp:lastPrinted>
  <dcterms:created xsi:type="dcterms:W3CDTF">2024-09-13T15:10:54Z</dcterms:created>
  <dcterms:modified xsi:type="dcterms:W3CDTF">2024-09-13T15:10:57Z</dcterms:modified>
</cp:coreProperties>
</file>