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8D0A6-7E07-499B-A947-C217BA2E7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05DA1-C504-49D3-B2E6-61750BF46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A7830-3A13-4C1F-9BB5-0584CE8AF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DC8E0-9573-48F4-A021-60C5F3F33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E450D2-8E0A-475B-B633-C495E1496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771D7A-968C-4CE9-ABC3-200C1B2AE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EC165-5A5B-49A2-B1D5-32D420461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5A3C4-4758-442B-BA1B-7B7E5C9A1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A34D5-B644-48F3-A6D1-9BC5355DC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72934-F207-49DE-922D-DC7ED1E33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E9125-DA61-4E8F-9203-5580B86A2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3000600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妊娠期糖尿病（GDM）是指妊娠期间发生的不同程度的糖代谢异常，不包括妊娠前已存在的糖尿病。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GDM可分为显性糖尿病、隐性糖尿病和糖尿病前期。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GDM的发病率逐年上升，与不良妊娠结局和2型糖尿病风险增加密切相关。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年龄、肥胖、种族、家族史等是GDM发病的危险因素。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妊娠24-28周进行75g OGTT筛查，空腹及服糖后1、2小时血糖值分别为5.1mmol/L、10.0mmol/L、8.5mmol/L，任何一项血糖值达到或超过上述界值即可诊断为GDM。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筛查与诊断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对母体的影响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GDM增加母体孕期及产后并发症的风险，如流产、早产、难产、妊娠期高血压疾病、感染等。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GDM可导致胎儿生长过快、出生后低血糖、黄疸等并发症。此外，胎儿长期处于高胰岛素血症的环境中，可能增加远期发生肥胖和2型糖尿病的风险。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对新生儿的影响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新生儿出生后需密切监测血糖，并给予及时处理，以预防低血糖的发生。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妊娠期糖尿病的危害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妊娠期糖尿病的饮食护理是关键，应遵循低糖、低脂、高纤维的原则，控制碳水化合物的摄入量，增加蛋白质和维生素的摄入。同时，应避免高糖和高脂肪的食物，如糖果、蛋糕、油炸食品等。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适量运动有助于控制血糖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适量的运动可以帮助孕妇控制体重和血糖水平。建议孕妇进行轻度的有氧运动，如散步、游泳、孕妇瑜伽等。在运动过程中，应注意适量饮水和避免过度劳累。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妊娠期糖尿病的孕妇可能会感到焦虑和压力，因此心理护理非常重要。医护人员和家庭成员应给予孕妇足够的支持和鼓励，帮助她们保持积极乐观的心态，增强治疗信心。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药物治疗需谨慎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在必要情况下，医生可能会为妊娠期糖尿病的孕妇开具药物治疗。但药物治疗需谨慎，必须在医生的指导下进行。孕妇应严格按照医生的指示用药，并注意观察不良反应。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妊娠期糖尿病的监测与评估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https://d.book118.com/208030006002006026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2024-09-02T22:15:36.772</cp:lastPrinted>
  <dcterms:created xsi:type="dcterms:W3CDTF">2024-09-02T14:15:36Z</dcterms:created>
  <dcterms:modified xsi:type="dcterms:W3CDTF">2024-09-02T14:15:38Z</dcterms:modified>
</cp:coreProperties>
</file>