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DD339-9C34-4F21-A069-BCA4EF577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560AB-B3CB-4AD7-A949-F6A374919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97FB6-B69D-419C-9A3C-5F21CA8D3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AF90F1-404B-4018-8007-062F2426C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311C22-CB23-47E6-AE88-E7FEE3935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8765D6-0D2F-452D-8D6B-DCB53D393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CC5123-68D3-413D-8EA9-DA69AA219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42B54A-A7F3-4955-A0B2-EFF44CCBE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75BBA7-1266-41D7-B5FD-DB0A6DD53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09467-9933-41B9-9265-258846B79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6E237-6E31-47DD-8AEC-9F7CD8805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30102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个性化服务：满足客户需求的有效途径\n## 1.个性化服务的概念与重要性\n### 1.1个性化服务的定义与特点\n### 1.2个性化服务的重要性及价值\n### 1.3个性化服务与标准化服务的对比\n## 2.个性化服务的实施策略与方法\n### 2.1了解客户需求与偏好：市场调查与数据分析\n### 2.2制定个性化服务方案：产品设计与服务流程优化\n### 2.3提供个性化服务：员工培训与服务质量提升\n## 3.个性化服务的案例分析\n### 3.1成功个性化服务的案例分析\n### 3.2个性化服务实施过程中的挑战与应对策略\n### 3.3个性化服务的未来发展趋势与机遇\n## 4.个性化服务的挑战与应对策略\n### 4.1个性化服务所需资源的获取与配置\n### 4.2满足个性化服务需求的成本控制\n### 4.3应对客户期望过高的风险与措施\n## 5.总结与展望\n### 5.1个性化服务的优势与局限\n### 5.2个性化服务在企业中的应用建议\n### 5.3未来个性化服务的发展趋势与前景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200"/>
              <a:t>个性化服务：满足客户需求的有效途径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3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个性化服务的概念与重要性</a:t>
            </a:r>
            <a:endParaRPr/>
          </a:p>
        </p:txBody>
      </p:sp>
      <p:sp>
        <p:nvSpPr>
          <p:cNvPr id="84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85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个性化服务的定义与特点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5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个性化服务是指针对客户的特定需求和偏好，提供定制化的产品和服务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深入了解客户：收集客户信息、分析客户行为、了解客户需求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定制化产品和服务：根据客户需求设计产品、优化服务流程、提供个性化推荐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持续关注客户反馈：收集客户意见、持续改进产品和服务、提高客户满意度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个性化服务的特点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针对性：满足特定客户的需求和偏好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差异化：与竞争对手的服务形成差异化竞争优势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互动性：与客户保持紧密的沟通和互动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持续性：持续关注客户需求，持续改进产品和服务</a:t>
            </a:r>
            <a:endParaRPr/>
          </a:p>
        </p:txBody>
      </p:sp>
      <p:cxnSp>
        <p:nvCxnSpPr>
          <p:cNvPr id="126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个性化服务的重要性</a:t>
                </a:r>
                <a:endParaRPr/>
              </a:p>
            </p:txBody>
          </p:sp>
          <p:sp>
            <p:nvSpPr>
              <p:cNvPr id="1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提高客户满意度：满足客户需求，提高客户满意度和忠诚度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增强企业竞争力：与竞争对手形成差异化竞争优势，提高市场份额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提高企业盈利能力：通过提供个性化服务，提高产品附加值和客户价值</a:t>
                </a:r>
                <a:endParaRPr/>
              </a:p>
            </p:txBody>
          </p:sp>
          <p:sp>
            <p:nvSpPr>
              <p:cNvPr id="1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个性化服务的价值</a:t>
                </a:r>
                <a:endParaRPr/>
              </a:p>
            </p:txBody>
          </p:sp>
          <p:sp>
            <p:nvSpPr>
              <p:cNvPr id="1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客户价值：满足客户需求，提高客户满意度和忠诚度，提高客户价值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企业价值：提高企业竞争力，提高市场份额和盈利能力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社会价值：为客户提供有价值的产品和服务，促进社会和谐发展</a:t>
                </a:r>
                <a:endParaRPr/>
              </a:p>
            </p:txBody>
          </p:sp>
          <p:sp>
            <p:nvSpPr>
              <p:cNvPr id="1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个性化服务的重要性及价值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7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48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49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0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1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2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5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个性化服务与标准化服务的区别</a:t>
                </a:r>
                <a:endParaRPr/>
              </a:p>
            </p:txBody>
          </p:sp>
          <p:sp>
            <p:nvSpPr>
              <p:cNvPr id="15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个性化服务针对特定客户需求，提供定制化的产品和服务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标准化服务针对广泛客户需求，提供统一标准的产品和服务</a:t>
                </a:r>
                <a:endParaRPr/>
              </a:p>
            </p:txBody>
          </p:sp>
        </p:grpSp>
        <p:grpSp>
          <p:nvGrpSpPr>
            <p:cNvPr id="155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个性化服务与标准化服务的优劣</a:t>
                </a:r>
                <a:endParaRPr/>
              </a:p>
            </p:txBody>
          </p:sp>
          <p:sp>
            <p:nvSpPr>
              <p:cNvPr id="15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个性化服务优势：满足特定客户需求，提高客户满意度和忠诚度，提高企业竞争力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个性化服务劣势：成本高、实施难度大、难以形成规模效应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标准化服务优势：成本低、易于实施、形成规模效应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标准化服务劣势：难以满足特定客户需求，客户满意度和忠诚度较低</a:t>
                </a:r>
                <a:endParaRPr/>
              </a:p>
            </p:txBody>
          </p:sp>
          <p:sp>
            <p:nvSpPr>
              <p:cNvPr id="158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9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0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1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个性化服务与标准化服务的对比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4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个性化服务的实施策略与方法</a:t>
            </a:r>
            <a:endParaRPr/>
          </a:p>
        </p:txBody>
      </p:sp>
      <p:sp>
        <p:nvSpPr>
          <p:cNvPr id="165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166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市场调查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调查目标客户群体：确定调查对象、设计调查问卷、收集调查数据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分析客户需求与偏好：整理调查数据、分析客户需求、了解客户偏好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数据来源：客户信息、购买记录、互动记录、市场调查数据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数据挖掘：运用数据挖掘技术，发现客户需求和偏好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数据应用：根据数据分析结果，制定个性化服务策略和方案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了解客户需求与偏好：市场调查与数据分析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制定个性化服务方案：产品设计与服务流程优化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产品设计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根据客户需求，设计定制化的产品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考虑产品的可用性、易用性和安全性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与客户保持紧密沟通，收集客户反馈，持续改进产品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服务流程优化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根据客户需求，优化服务流程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提高服务效率，降低服务成本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与客户保持紧密沟通，收集客户反馈，持续改进服务流程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提供个性化服务：员工培训与服务质量提升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员工培训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培训员工了解客户需求和偏好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培训员工提供个性化服务的技能和技巧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培训员工与客户保持良好的沟通和互动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服务质量提升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提高服务响应速度，满足客户实时需求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提高服务准确性，避免服务失误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提高客户满意度和忠诚度，提高客户价值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个性化服务的案例分析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案例背景：某企业通过市场调查和数据分析，发现客户对产品的某功能有强烈需求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案例分析：企业针对客户需求，设计定制化的产品，优化服务流程，提供个性化服务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案例结果：企业提高了客户满意度和忠诚度，提高了市场份额和盈利能力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成功个性化服务的案例分析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https://d.book118.com/208030102034006041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个性化服务：满足客户需求的有效途径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2024-09-19T22:59:55.471</cp:lastPrinted>
  <dcterms:created xsi:type="dcterms:W3CDTF">2024-09-19T14:59:55Z</dcterms:created>
  <dcterms:modified xsi:type="dcterms:W3CDTF">2024-09-19T14:59:57Z</dcterms:modified>
</cp:coreProperties>
</file>