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0A0E-9F81-411F-8AB3-6839099A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581F-CDBB-4BB2-8BDB-7F437EBC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96290-849F-4C9E-8932-70020E32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855C2-1E24-4DA1-A2A2-E7EFEAD6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11A21-0B10-48D7-9F8D-CBC8DF1F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D34BE-FA95-4E8B-A13F-8429588B2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F6A1D-D760-4946-847A-4EA7768C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98A3A-2A12-476C-BA93-817B2D99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F57A1-4F25-4B62-8872-19F8CBBF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952AA-AD90-4559-AF79-42797E97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921D7-8237-4AE9-99DA-AFF030E9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1122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核酸扩增检测人员培训与能力评估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培训内容与目标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能力评估标准与流程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培训效果评估与持续改进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经验分享与案例分析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未来发展趋势与展望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培训内容与目标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培训背景与意义</a:t>
            </a:r>
            <a:endParaRPr lang="zh-CN" altLang="en-US"/>
          </a:p>
        </p:txBody>
      </p:sp>
      <p:sp>
        <p:nvSpPr>
          <p:cNvPr id="10490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背景：随着新冠疫情的爆发，核酸扩增检测成为疫情防控的重要手段，对检测人员的培训和能力评估显得尤为重要。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意义：通过培训，可以提高检测人员的技能和素质，确保检测结果的准确性和可靠性，为疫情防控提供有力支持。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培训内容：包括核酸扩增检测的原理、操作流程、质量控制、结果分析等。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培训目标：使检测人员具备独立完成核酸扩增检测的能力，并能够对检测结果进行准确分析和报告。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491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培训目标：提高核酸扩增检测人员的技能和素质，确保检测结果的准确性和可靠性。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培训内容：包括核酸扩增检测的基本原理、操作流程、质量控制、结果分析等。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培训方式：采用理论授课、实践操作、案例分析等多种方式，提高培训效果。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考核方式：通过笔试、实际操作等方式，对培训人员进行能力评估，确保培训效果。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培训方法与流程</a:t>
            </a:r>
            <a:endParaRPr lang="zh-CN" altLang="en-US"/>
          </a:p>
        </p:txBody>
      </p:sp>
      <p:sp>
        <p:nvSpPr>
          <p:cNvPr id="10491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理论培训：讲解核酸扩增检测的基本原理、操作流程和注意事项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实践操作：在实验室进行实际操作，包括样品处理、试剂准备、扩增反应等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考核评估：通过笔试、实际操作等方式对学员进行考核，评估其能力水平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持续改进：根据考核结果，对培训内容和方法进行优化和调整，提高培训效果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能力评估标准与流程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能力评估标准制定</a:t>
            </a:r>
            <a:endParaRPr lang="zh-CN" altLang="en-US"/>
          </a:p>
        </p:txBody>
      </p:sp>
      <p:sp>
        <p:nvSpPr>
          <p:cNvPr id="104931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评估标准内容：操作技能、理论知识、安全防护等方面的要求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评估标准制定依据：国家或行业标准、技术规范、操作规程等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评估标准制定过程：专家论证、征求意见、修订完善等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评估标准实施：培训考核、实际操作、模拟演练等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能力评估流程设计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确定评估目标：明确评估的目的和意义，如提高检测人员的技能和素质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制定评估标准：根据检测人员的岗位职责和技能要求，制定具体的评估标准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设计评估方法：选择合适的评估方法，如笔试、面试、实际操作等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实施评估计划：按照评估计划，组织评估活动，确保评估的顺利进行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分析评估结果：对评估结果进行分析，找出检测人员的优势和不足，为培训提供依据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反馈与改进：根据评估结果，对检测人员进行反馈，提出改进建议，提高检测人员的能力。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能力评估结果反馈与改进</a:t>
            </a:r>
            <a:endParaRPr lang="zh-CN" altLang="en-US"/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评估结果反馈：及时向受训人员反馈评估结果，包括优点和不足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改进建议：根据评估结果，提出针对性的改进建议，如加强技能训练、调整培训计划等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跟进指导：对受训人员进行跟进指导，确保改进措施得到有效实施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持续评估：定期对受训人员进行能力评估，确保培训效果持续提升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培训效果评估与持续改进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https://d.book118.com/208031122142006022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核酸扩增检测人员培训与能力评估</vt:lpstr>
      <vt:lpstr>目录</vt:lpstr>
      <vt:lpstr>添加章节标题</vt:lpstr>
      <vt:lpstr>培训内容与目标</vt:lpstr>
      <vt:lpstr>培训背景与意义</vt:lpstr>
      <vt:lpstr>培训目标与内容</vt:lpstr>
      <vt:lpstr>培训方法与流程</vt:lpstr>
      <vt:lpstr>能力评估标准与流程</vt:lpstr>
      <vt:lpstr>能力评估标准制定</vt:lpstr>
      <vt:lpstr>能力评估流程设计</vt:lpstr>
      <vt:lpstr>能力评估结果反馈与改进</vt:lpstr>
      <vt:lpstr>培训效果评估与持续改进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2024-08-29T07:04:21.375</cp:lastPrinted>
  <dcterms:created xsi:type="dcterms:W3CDTF">2024-08-28T23:04:21Z</dcterms:created>
  <dcterms:modified xsi:type="dcterms:W3CDTF">2024-08-28T23:04:23Z</dcterms:modified>
</cp:coreProperties>
</file>