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CAD122-36B9-48E4-840F-8F83A2B86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C5C048-9A22-455A-B68B-6640E23C6C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381FD0-9457-4D1F-9286-C7A64017D1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32E021-44E0-4ED4-8080-4292EB3386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FA48CE-7A4C-47BB-A890-916D0DFE8E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CB6F7F-71B6-496F-92FD-C8668088BD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0844A0-5910-4A01-A55D-A0A42CC0C3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E06434-D9FC-48CC-B54D-1C55B0F4CA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3C31EA-D794-4CA1-BC06-F303507C8B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A6F610-5910-4EF5-A485-9E2A71B0E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3995BF-B975-448A-8D47-FAA99670C6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32124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大客户关系管理策略的战略合作模式研究</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大客户关系管理概述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战略合作模式分析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大客户关系管理策略的战略合作模式研究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战略合作模式在大客户关系管理中的应用实践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175" b="1417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98" b="6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市场竞争日益激烈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随着全球化的深入和市场竞争的加剧，企业需要更加关注客户关系管理，尤其是大客户关系管理，以提升竞争优势。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大客户的价值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大客户通常对企业的收入和利润贡献较大，且具有长期合作潜力，因此针对大客户的关系管理策略至关重要。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战略合作的意义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通过战略合作，企业可以与大客户建立更紧密的关系，实现资源共享、风险共担和互利共赢，从而提升企业整体竞争力。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本研究旨在探讨大客户关系管理策略中的战略合作模式，分析不同合作模式的优缺点及适用条件，为企业制定有效的大客户关系管理策略提供理论支持和实践指导。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如何构建和优化大客户关系管理策略中的战略合作模式？不同合作模式对企业和大客户的影响如何？如何选择合适的合作模式以实现双方共赢？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000" r="21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000" r="18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本研究将采用文献综述、案例分析、问卷调查等多种研究方法，对大客户关系管理策略中的战略合作模式进行深入探讨。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本研究将重点关注企业与大客户之间的战略合作模式，包括合作方式、合作内容、合作期限等方面。同时，将针对不同行业、不同规模的企业进行调研和分析，以提高研究的普适性和实用性。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大客户关系管理概述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625" r="246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842" r="2484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4050" r="240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大客户关系是指企业与具有重要战略意义或高潜力的客户之间建立起的长期、稳定、互利共赢的合作关系。</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大客户关系通常具有合作深度高、涉及面广、持续时间长、投入资源多等特点。</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大客户关系的定义和特点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96" b="319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大客户是企业的重要收入来源和利润增长点，良好的大客户关系管理有助于提升客户满意度和忠诚度，促进业务增长和品牌建设。</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大客户通常具有较高的谈判能力和个性化需求，管理难度较大；同时，市场竞争激烈，维护和发展大客户关系需要投入大量资源和精力。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大客户关系管理的重要性和挑战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356" r="235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借助大数据、人工智能等技术手段，实现大客户关系管理的数字化和智能化，提高管理效率和精准度。</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数字化和智能化</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针对不同大客户的个性化需求，提供定制化的产品和服务解决方案，提升客户满意度和忠诚度。</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个性化和定制化</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探索与大客户在多元化领域的合作可能性，实现跨界合作和共赢发展。</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多元化和跨界合作</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将大客户关系管理纳入企业战略规划，建立长期稳定的合作关系，实现双方的可持续发展。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长期化和战略化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大客户关系管理的发展趋势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战略合作模式分析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契约式战略联盟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企业间通过签订合作协议形成合作关系，共同开展业务。特点包括灵活性、松散性和局部性。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无形资产联盟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企业间通过共享品牌、技术、知识等无形资产形成合作关系，共同开拓市场。特点包括知识性、创新性和互补性。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股权式战略联盟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企业间通过股权参与形成利益共同体，共同开展业务。特点包括长期性、紧密性和整体性。</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战略合作模式的类型和特点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评估企业自身资源和能力，了解市场、竞争对手和客户需求。</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分析企业内外部环境</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确定合作的目标、范围、期限和原则，确保合作符合双方利益。</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明确合作目标和原则</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选择具有互补资源、能力和文化的企业作为合作伙伴，确保合作顺利推进。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选择合适的合作伙伴</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制定详细的合作计划和方案，包括组织结构、职责分工、资源投入、风险分担等。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制定合作计划和方案</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战略合作模式的选择和建立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建立有效的合作管理机制，包括沟通、协调、决策和执行等方面，确保合作顺利进行。</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建立合作管理机制</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加强资源整合和共享</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推进合作项目落实</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定期评估合作效果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加强双方资源的整合和共享，实现资源优化配置和互利共赢。</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按照合作计划和方案推进合作项目落实，确保项目按时按质完成。</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定期对合作效果进行评估，及时发现问题并采取改进措施，确保合作持续有效。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战略合作模式的实施和评估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https://d.book118.com/208032124035006025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2024-09-01T19:26:04.939</cp:lastPrinted>
  <dcterms:created xsi:type="dcterms:W3CDTF">2024-09-01T11:26:04Z</dcterms:created>
  <dcterms:modified xsi:type="dcterms:W3CDTF">2024-09-01T11:26:07Z</dcterms:modified>
</cp:coreProperties>
</file>