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D98C0-1B42-4B80-B908-7400619BF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A377F-6408-4D2C-8825-F2A065010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7D41B-ADCA-42D2-9EA1-C8EF132F9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626F2-E6D6-49D5-B660-5E5C57AC5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44BBD3-AEE3-49C4-B8EE-1D54F62D6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960411-02C0-49AE-B260-F1A80A47E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45DEBE-58F6-458A-A4CF-5CB3B116D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788F1-13C8-400D-ACF6-C9EF793BD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7465A-0980-444E-B99D-C919D9925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D0F56-D44B-459C-9114-63475F576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6B00D-DA65-4D33-9B05-72440D172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33135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电力暑期培训总结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培训问题与改进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提高学员的电力知识和技能水平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通过培训，使学员掌握电力系统的基本原理、运行和管理等方面的知识，提高他们在电力领域的专业素养和实践能力。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培养学员的团队协作和沟通能力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培训过程中，通过分组讨论、案例分析等形式，培养学员的团队协作和沟通能力，使他们更好地适应企业和社会的发展需求。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增强学员的安全意识和责任感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培训强调电力安全和环境保护等方面，使学员了解电力行业的安全规范和标准，提高他们的安全意识和责任感。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介绍电力系统的组成、运行和管理等方面的知识，包括发电、输电、配电等方面的基本原理。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电力系统基本原理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介绍各种电力设备和装置的原理、结构、操作和维护等方面的知识，如变压器、开关柜、电动机等。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电力设备与装置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讲解电力安全和环保方面的知识，包括安全操作规程、应急处理、环保措施等方面的内容。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电力安全与环保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结合实际案例，进行深入的分析和讨论，同时进行实战演练，提高学员的实践能力和应对能力。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分组讨论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9" r="1654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425" r="1742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通过专业讲师的讲解，使学员系统地掌握电力方面的知识和技能。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通过实践操作，使学员更好地理解和掌握所学的知识和技能。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通过分组讨论的形式，激发学员的学习兴趣和思考能力，促进学员之间的交流和合作。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结合实际案例进行分析和讨论，提高学员的实践能力和问题解决能力。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培训收获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通过培训，我们系统地学习了最新的电力行业知识和技术，包括智能电网、分布式发电、储能技术等方面的前沿动态。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专业知识更新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培训中安排了大量的实践操作环节，提高了我们的实际操作能力和应对突发状况的应变能力。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实操技能增强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培训强调了电力工作的规范性和安全性，强化了我们的规范操作意识，为今后的工作奠定了基础。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规范操作意识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知识技能提升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培训中的团队任务让我们学会了更好地与队友沟通协调，明确各自分工，提高工作效率。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集体荣誉感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解决分歧能力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通过团队竞技和合作完成项目，我们更加珍惜集体荣誉，培养了团队合作精神。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在团队任务中遇到分歧时，我们学会了如何理性分析、妥善解决，避免了因意见不合影响团队进度。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团队协作能力提升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培训教会了我们如何系统地分析问题，从根源上找出解决方案，避免治标不治本。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83" r="2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分析问题根源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面对问题时，我们学会了从多角度思考，提出创新性的解决方案，提高工作效率。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创新解决方案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培训中模拟的紧急状况让我们学会了冷静应对、迅速处理问题，提高了应急处置能力。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应对紧急情况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问题解决能力提升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培训问题与改进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部分课程内容过于抽象，缺乏实际操作和案例分析，学员难以理解和掌握。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课程内容过于理论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培训过程中主要采用讲授方式，缺乏互动和实践环节，导致学员参与度不高。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教学方法单一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暑期培训时间安排紧凑，学员难以充分消化和吸收所学知识。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时间安排紧凑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部分实验和实践环节所需设备设施不足，影响学员实际操作和体验。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设备设施不足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培训中存在的问题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https://d.book118.com/208033135043006036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2024-09-15T13:07:29.079</cp:lastPrinted>
  <dcterms:created xsi:type="dcterms:W3CDTF">2024-09-15T05:07:29Z</dcterms:created>
  <dcterms:modified xsi:type="dcterms:W3CDTF">2024-09-15T05:07:30Z</dcterms:modified>
</cp:coreProperties>
</file>