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A8B66-4EA7-450E-A711-1024A5A38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4F670-4E99-40C0-830D-C3A1ED43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C5809-3389-4932-85EA-D7F48EB3A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B7708-CD64-4F82-9960-9260BA1CC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2CEFE-455C-496D-B934-9C1E1E84F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2DE037-D372-46EE-ACCF-362AB8BA8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5D443-FDEF-4A28-B9F6-9A0DBFD7C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5670E-76D6-47A8-863A-CE07CFAB9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F1E1D-A7C9-4384-8307-E2FB0FB0B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FDA6B-6E9E-44A3-931F-EF4EFF246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8EA3C-8E4E-418E-B379-FC9DDE2B7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4017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新生儿低钠血症及护理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低钠血症的症状与诊断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低钠血症的危害与并发症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低钠血症的护理与治疗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314" r="73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新生儿低钠血症是指血清钠离子浓度低于130mmol/L的一种病理生理状态，是新生儿常见的一种电解质紊乱。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低钠血症可导致新生儿出现一系列症状，如精神萎靡、食欲不振、呕吐、腹泻等，严重时可引起惊厥、昏迷甚至死亡。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新生儿低钠血症的常见原因包括摄入不足、丢失过多、水潴留以及母体疾病等。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低钠血症可导致细胞外液低渗，水分进入细胞内引起细胞肿胀，同时可引起血容量不足、血压下降、心率加快等循环障碍，进一步影响各脏器功能。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92" r="229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低钠血症的症状与诊断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新生儿可能会出现食欲不振、喂养困难等症状，这可能是低钠血症的早期表现。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随着病情加重，新生儿可能会出现精神萎靡、嗜睡、反应差等症状，严重时甚至出现惊厥、昏迷等。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精神状态改变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低钠血症会导致皮肤黏膜的保水能力下降，出现干燥、弹性差的现象，甚至出现皮肤花纹。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皮肤黏膜干燥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低钠血症可能引起循环血量减少，导致血压下降、心率加快等循环障碍症状。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循环障碍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新生儿血清钠浓度＜130mmol/L即可诊断为低钠血症。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根据医生的建议进行合理的喂养，保证新生儿获得足够的营养和水分。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通过采集新生儿的血液样本，检测血清钠浓度进行确诊。同时，医生会结合新生儿的临床表现、病史等综合判断病情。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一旦确诊为低钠血症，应遵医嘱进行治疗，包括补充钠盐、调整饮食等措施。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观察新生儿的食欲、精神状态、皮肤黏膜等表现，及时发现异常情况并就医。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在治疗过程中，应定期检测血清钠浓度，以便及时了解病情变化和治疗效果。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低钠血症的危害与并发症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低钠血症会导致新生儿体内水分和电解质的平衡失调，影响正常的生长发育。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生长迟缓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智力发育受阻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长期低钠血症会影响新生儿脑部发育，导致智力发展迟缓。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低钠血症影响免疫系统的正常功能，使新生儿容易感染疾病。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低钠血症可能导致其他电解质如钾、镁等失衡，进一步加重病情。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低钠血症可能引发酸碱平衡失调，影响各器官的正常功能。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酸碱平衡失调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长期低钠血症可能对肾脏造成损害，影响肾功能。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肾功能损害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https://d.book118.com/208034017140006040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2024-09-19T13:25:24.133</cp:lastPrinted>
  <dcterms:created xsi:type="dcterms:W3CDTF">2024-09-19T05:25:24Z</dcterms:created>
  <dcterms:modified xsi:type="dcterms:W3CDTF">2024-09-19T05:25:26Z</dcterms:modified>
</cp:coreProperties>
</file>